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6" r:id="rId2"/>
    <p:sldId id="297" r:id="rId3"/>
    <p:sldId id="306" r:id="rId4"/>
    <p:sldId id="305" r:id="rId5"/>
    <p:sldId id="270" r:id="rId6"/>
    <p:sldId id="281" r:id="rId7"/>
    <p:sldId id="294" r:id="rId8"/>
    <p:sldId id="299" r:id="rId9"/>
    <p:sldId id="309" r:id="rId10"/>
    <p:sldId id="29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994EA5-D43C-4314-8ADB-B3471C22AF8B}" v="52" dt="2022-03-17T13:40:04.7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8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n Matošić" userId="07dc31f3-5d38-4787-a730-e2da849f4e25" providerId="ADAL" clId="{14994EA5-D43C-4314-8ADB-B3471C22AF8B}"/>
    <pc:docChg chg="undo redo custSel addSld delSld modSld sldOrd">
      <pc:chgData name="Marin Matošić" userId="07dc31f3-5d38-4787-a730-e2da849f4e25" providerId="ADAL" clId="{14994EA5-D43C-4314-8ADB-B3471C22AF8B}" dt="2022-03-17T13:40:04.724" v="123"/>
      <pc:docMkLst>
        <pc:docMk/>
      </pc:docMkLst>
      <pc:sldChg chg="add del">
        <pc:chgData name="Marin Matošić" userId="07dc31f3-5d38-4787-a730-e2da849f4e25" providerId="ADAL" clId="{14994EA5-D43C-4314-8ADB-B3471C22AF8B}" dt="2022-03-16T11:35:38.044" v="24" actId="47"/>
        <pc:sldMkLst>
          <pc:docMk/>
          <pc:sldMk cId="3864100046" sldId="266"/>
        </pc:sldMkLst>
      </pc:sldChg>
      <pc:sldChg chg="modSp">
        <pc:chgData name="Marin Matošić" userId="07dc31f3-5d38-4787-a730-e2da849f4e25" providerId="ADAL" clId="{14994EA5-D43C-4314-8ADB-B3471C22AF8B}" dt="2022-03-16T11:46:39.121" v="34" actId="255"/>
        <pc:sldMkLst>
          <pc:docMk/>
          <pc:sldMk cId="321186875" sldId="270"/>
        </pc:sldMkLst>
        <pc:graphicFrameChg chg="mod">
          <ac:chgData name="Marin Matošić" userId="07dc31f3-5d38-4787-a730-e2da849f4e25" providerId="ADAL" clId="{14994EA5-D43C-4314-8ADB-B3471C22AF8B}" dt="2022-03-16T11:46:32.674" v="33" actId="255"/>
          <ac:graphicFrameMkLst>
            <pc:docMk/>
            <pc:sldMk cId="321186875" sldId="270"/>
            <ac:graphicFrameMk id="4" creationId="{02FC81B5-56F8-49CB-B3BD-5E6D4F2F02A9}"/>
          </ac:graphicFrameMkLst>
        </pc:graphicFrameChg>
        <pc:graphicFrameChg chg="mod">
          <ac:chgData name="Marin Matošić" userId="07dc31f3-5d38-4787-a730-e2da849f4e25" providerId="ADAL" clId="{14994EA5-D43C-4314-8ADB-B3471C22AF8B}" dt="2022-03-16T11:46:39.121" v="34" actId="255"/>
          <ac:graphicFrameMkLst>
            <pc:docMk/>
            <pc:sldMk cId="321186875" sldId="270"/>
            <ac:graphicFrameMk id="7" creationId="{95EF04BF-6226-48BD-B31B-0EE6C942C7DA}"/>
          </ac:graphicFrameMkLst>
        </pc:graphicFrameChg>
      </pc:sldChg>
      <pc:sldChg chg="del">
        <pc:chgData name="Marin Matošić" userId="07dc31f3-5d38-4787-a730-e2da849f4e25" providerId="ADAL" clId="{14994EA5-D43C-4314-8ADB-B3471C22AF8B}" dt="2022-03-15T12:51:21.070" v="13" actId="47"/>
        <pc:sldMkLst>
          <pc:docMk/>
          <pc:sldMk cId="2199401903" sldId="271"/>
        </pc:sldMkLst>
      </pc:sldChg>
      <pc:sldChg chg="modSp">
        <pc:chgData name="Marin Matošić" userId="07dc31f3-5d38-4787-a730-e2da849f4e25" providerId="ADAL" clId="{14994EA5-D43C-4314-8ADB-B3471C22AF8B}" dt="2022-03-16T11:46:57.502" v="36" actId="255"/>
        <pc:sldMkLst>
          <pc:docMk/>
          <pc:sldMk cId="815101988" sldId="281"/>
        </pc:sldMkLst>
        <pc:graphicFrameChg chg="mod">
          <ac:chgData name="Marin Matošić" userId="07dc31f3-5d38-4787-a730-e2da849f4e25" providerId="ADAL" clId="{14994EA5-D43C-4314-8ADB-B3471C22AF8B}" dt="2022-03-16T11:46:57.502" v="36" actId="255"/>
          <ac:graphicFrameMkLst>
            <pc:docMk/>
            <pc:sldMk cId="815101988" sldId="281"/>
            <ac:graphicFrameMk id="8" creationId="{D95A6101-ABCB-45C2-8822-9CDD7CC47965}"/>
          </ac:graphicFrameMkLst>
        </pc:graphicFrameChg>
        <pc:graphicFrameChg chg="mod">
          <ac:chgData name="Marin Matošić" userId="07dc31f3-5d38-4787-a730-e2da849f4e25" providerId="ADAL" clId="{14994EA5-D43C-4314-8ADB-B3471C22AF8B}" dt="2022-03-16T11:46:50.804" v="35" actId="255"/>
          <ac:graphicFrameMkLst>
            <pc:docMk/>
            <pc:sldMk cId="815101988" sldId="281"/>
            <ac:graphicFrameMk id="9" creationId="{0FAB2D6D-9DC0-4B7A-933B-6948FCE242A4}"/>
          </ac:graphicFrameMkLst>
        </pc:graphicFrameChg>
      </pc:sldChg>
      <pc:sldChg chg="modSp mod ord">
        <pc:chgData name="Marin Matošić" userId="07dc31f3-5d38-4787-a730-e2da849f4e25" providerId="ADAL" clId="{14994EA5-D43C-4314-8ADB-B3471C22AF8B}" dt="2022-03-17T13:03:59.270" v="99"/>
        <pc:sldMkLst>
          <pc:docMk/>
          <pc:sldMk cId="2514025293" sldId="294"/>
        </pc:sldMkLst>
        <pc:spChg chg="mod">
          <ac:chgData name="Marin Matošić" userId="07dc31f3-5d38-4787-a730-e2da849f4e25" providerId="ADAL" clId="{14994EA5-D43C-4314-8ADB-B3471C22AF8B}" dt="2022-03-16T12:07:22.692" v="69" actId="27636"/>
          <ac:spMkLst>
            <pc:docMk/>
            <pc:sldMk cId="2514025293" sldId="294"/>
            <ac:spMk id="2" creationId="{AA8913E5-2D54-4DC6-BE39-25B96571DEA4}"/>
          </ac:spMkLst>
        </pc:spChg>
        <pc:graphicFrameChg chg="mod">
          <ac:chgData name="Marin Matošić" userId="07dc31f3-5d38-4787-a730-e2da849f4e25" providerId="ADAL" clId="{14994EA5-D43C-4314-8ADB-B3471C22AF8B}" dt="2022-03-16T11:42:38.895" v="28" actId="255"/>
          <ac:graphicFrameMkLst>
            <pc:docMk/>
            <pc:sldMk cId="2514025293" sldId="294"/>
            <ac:graphicFrameMk id="5" creationId="{64F5D049-C153-4B4B-8D6B-04CA0DCD099F}"/>
          </ac:graphicFrameMkLst>
        </pc:graphicFrameChg>
      </pc:sldChg>
      <pc:sldChg chg="modSp mod">
        <pc:chgData name="Marin Matošić" userId="07dc31f3-5d38-4787-a730-e2da849f4e25" providerId="ADAL" clId="{14994EA5-D43C-4314-8ADB-B3471C22AF8B}" dt="2022-03-17T13:05:26.744" v="113" actId="20577"/>
        <pc:sldMkLst>
          <pc:docMk/>
          <pc:sldMk cId="2811020032" sldId="295"/>
        </pc:sldMkLst>
        <pc:spChg chg="mod">
          <ac:chgData name="Marin Matošić" userId="07dc31f3-5d38-4787-a730-e2da849f4e25" providerId="ADAL" clId="{14994EA5-D43C-4314-8ADB-B3471C22AF8B}" dt="2022-03-17T13:05:26.744" v="113" actId="20577"/>
          <ac:spMkLst>
            <pc:docMk/>
            <pc:sldMk cId="2811020032" sldId="295"/>
            <ac:spMk id="3" creationId="{EFF3DBE4-F094-4D08-83D3-5848D31E6497}"/>
          </ac:spMkLst>
        </pc:spChg>
      </pc:sldChg>
      <pc:sldChg chg="addSp delSp modSp mod">
        <pc:chgData name="Marin Matošić" userId="07dc31f3-5d38-4787-a730-e2da849f4e25" providerId="ADAL" clId="{14994EA5-D43C-4314-8ADB-B3471C22AF8B}" dt="2022-03-16T11:57:56.437" v="67" actId="14100"/>
        <pc:sldMkLst>
          <pc:docMk/>
          <pc:sldMk cId="3849026472" sldId="296"/>
        </pc:sldMkLst>
        <pc:spChg chg="mod">
          <ac:chgData name="Marin Matošić" userId="07dc31f3-5d38-4787-a730-e2da849f4e25" providerId="ADAL" clId="{14994EA5-D43C-4314-8ADB-B3471C22AF8B}" dt="2022-03-16T11:55:36.776" v="53" actId="1076"/>
          <ac:spMkLst>
            <pc:docMk/>
            <pc:sldMk cId="3849026472" sldId="296"/>
            <ac:spMk id="3" creationId="{5CE3231F-9D1B-4B49-AE0C-550744B7B0B4}"/>
          </ac:spMkLst>
        </pc:spChg>
        <pc:spChg chg="add del mod">
          <ac:chgData name="Marin Matošić" userId="07dc31f3-5d38-4787-a730-e2da849f4e25" providerId="ADAL" clId="{14994EA5-D43C-4314-8ADB-B3471C22AF8B}" dt="2022-03-16T11:55:09.567" v="50"/>
          <ac:spMkLst>
            <pc:docMk/>
            <pc:sldMk cId="3849026472" sldId="296"/>
            <ac:spMk id="5" creationId="{DCB7EF4E-8EB2-4146-A4B8-18F518C12BC5}"/>
          </ac:spMkLst>
        </pc:spChg>
        <pc:spChg chg="add del mod">
          <ac:chgData name="Marin Matošić" userId="07dc31f3-5d38-4787-a730-e2da849f4e25" providerId="ADAL" clId="{14994EA5-D43C-4314-8ADB-B3471C22AF8B}" dt="2022-03-16T11:55:09.567" v="50"/>
          <ac:spMkLst>
            <pc:docMk/>
            <pc:sldMk cId="3849026472" sldId="296"/>
            <ac:spMk id="6" creationId="{306CB8E1-1773-41EE-8931-83C5C0C185D3}"/>
          </ac:spMkLst>
        </pc:spChg>
        <pc:spChg chg="add mod">
          <ac:chgData name="Marin Matošić" userId="07dc31f3-5d38-4787-a730-e2da849f4e25" providerId="ADAL" clId="{14994EA5-D43C-4314-8ADB-B3471C22AF8B}" dt="2022-03-16T11:56:12.752" v="58" actId="1076"/>
          <ac:spMkLst>
            <pc:docMk/>
            <pc:sldMk cId="3849026472" sldId="296"/>
            <ac:spMk id="7" creationId="{03799289-ADF8-4BF1-BBCC-C2F2FCA836ED}"/>
          </ac:spMkLst>
        </pc:spChg>
        <pc:spChg chg="add mod">
          <ac:chgData name="Marin Matošić" userId="07dc31f3-5d38-4787-a730-e2da849f4e25" providerId="ADAL" clId="{14994EA5-D43C-4314-8ADB-B3471C22AF8B}" dt="2022-03-16T11:57:18.944" v="64" actId="1076"/>
          <ac:spMkLst>
            <pc:docMk/>
            <pc:sldMk cId="3849026472" sldId="296"/>
            <ac:spMk id="8" creationId="{2087BA40-A14C-42B5-9CD2-45A445DFA4AB}"/>
          </ac:spMkLst>
        </pc:spChg>
        <pc:picChg chg="add del mod">
          <ac:chgData name="Marin Matošić" userId="07dc31f3-5d38-4787-a730-e2da849f4e25" providerId="ADAL" clId="{14994EA5-D43C-4314-8ADB-B3471C22AF8B}" dt="2022-03-16T11:54:40.412" v="46"/>
          <ac:picMkLst>
            <pc:docMk/>
            <pc:sldMk cId="3849026472" sldId="296"/>
            <ac:picMk id="4" creationId="{DBA3DCB7-B7AA-445F-94FC-FCF7EF029933}"/>
          </ac:picMkLst>
        </pc:picChg>
        <pc:picChg chg="del mod">
          <ac:chgData name="Marin Matošić" userId="07dc31f3-5d38-4787-a730-e2da849f4e25" providerId="ADAL" clId="{14994EA5-D43C-4314-8ADB-B3471C22AF8B}" dt="2022-03-16T11:54:18.949" v="42" actId="478"/>
          <ac:picMkLst>
            <pc:docMk/>
            <pc:sldMk cId="3849026472" sldId="296"/>
            <ac:picMk id="9" creationId="{89842B06-B685-40AA-A7AD-6D9E650AA092}"/>
          </ac:picMkLst>
        </pc:picChg>
        <pc:picChg chg="add del mod">
          <ac:chgData name="Marin Matošić" userId="07dc31f3-5d38-4787-a730-e2da849f4e25" providerId="ADAL" clId="{14994EA5-D43C-4314-8ADB-B3471C22AF8B}" dt="2022-03-16T11:55:09.567" v="50"/>
          <ac:picMkLst>
            <pc:docMk/>
            <pc:sldMk cId="3849026472" sldId="296"/>
            <ac:picMk id="2049" creationId="{618F6B3D-D18D-4EF5-AC61-0CA1B238FCC7}"/>
          </ac:picMkLst>
        </pc:picChg>
        <pc:picChg chg="add del mod">
          <ac:chgData name="Marin Matošić" userId="07dc31f3-5d38-4787-a730-e2da849f4e25" providerId="ADAL" clId="{14994EA5-D43C-4314-8ADB-B3471C22AF8B}" dt="2022-03-16T11:55:09.567" v="50"/>
          <ac:picMkLst>
            <pc:docMk/>
            <pc:sldMk cId="3849026472" sldId="296"/>
            <ac:picMk id="2050" creationId="{009E20BE-1C49-43A9-BA91-82A6003BB885}"/>
          </ac:picMkLst>
        </pc:picChg>
        <pc:picChg chg="add mod">
          <ac:chgData name="Marin Matošić" userId="07dc31f3-5d38-4787-a730-e2da849f4e25" providerId="ADAL" clId="{14994EA5-D43C-4314-8ADB-B3471C22AF8B}" dt="2022-03-16T11:57:43.034" v="65" actId="14100"/>
          <ac:picMkLst>
            <pc:docMk/>
            <pc:sldMk cId="3849026472" sldId="296"/>
            <ac:picMk id="2053" creationId="{C7F22010-21EE-4A8B-AEEB-669686C9311E}"/>
          </ac:picMkLst>
        </pc:picChg>
        <pc:picChg chg="add mod">
          <ac:chgData name="Marin Matošić" userId="07dc31f3-5d38-4787-a730-e2da849f4e25" providerId="ADAL" clId="{14994EA5-D43C-4314-8ADB-B3471C22AF8B}" dt="2022-03-16T11:57:56.437" v="67" actId="14100"/>
          <ac:picMkLst>
            <pc:docMk/>
            <pc:sldMk cId="3849026472" sldId="296"/>
            <ac:picMk id="2054" creationId="{58A03DC2-5774-4373-8595-8AC05A451896}"/>
          </ac:picMkLst>
        </pc:picChg>
      </pc:sldChg>
      <pc:sldChg chg="addSp modSp mod">
        <pc:chgData name="Marin Matošić" userId="07dc31f3-5d38-4787-a730-e2da849f4e25" providerId="ADAL" clId="{14994EA5-D43C-4314-8ADB-B3471C22AF8B}" dt="2022-03-17T13:38:00.082" v="119"/>
        <pc:sldMkLst>
          <pc:docMk/>
          <pc:sldMk cId="2400585897" sldId="297"/>
        </pc:sldMkLst>
        <pc:spChg chg="mod">
          <ac:chgData name="Marin Matošić" userId="07dc31f3-5d38-4787-a730-e2da849f4e25" providerId="ADAL" clId="{14994EA5-D43C-4314-8ADB-B3471C22AF8B}" dt="2022-03-17T11:48:50.568" v="74" actId="2711"/>
          <ac:spMkLst>
            <pc:docMk/>
            <pc:sldMk cId="2400585897" sldId="297"/>
            <ac:spMk id="2" creationId="{409CD9BE-5C4E-4915-8913-AC82BBC6A49F}"/>
          </ac:spMkLst>
        </pc:spChg>
        <pc:spChg chg="mod">
          <ac:chgData name="Marin Matošić" userId="07dc31f3-5d38-4787-a730-e2da849f4e25" providerId="ADAL" clId="{14994EA5-D43C-4314-8ADB-B3471C22AF8B}" dt="2022-03-17T11:56:21.249" v="92" actId="1076"/>
          <ac:spMkLst>
            <pc:docMk/>
            <pc:sldMk cId="2400585897" sldId="297"/>
            <ac:spMk id="3" creationId="{58C8A87A-124B-4209-873E-D56381038839}"/>
          </ac:spMkLst>
        </pc:spChg>
        <pc:graphicFrameChg chg="add mod modGraphic">
          <ac:chgData name="Marin Matošić" userId="07dc31f3-5d38-4787-a730-e2da849f4e25" providerId="ADAL" clId="{14994EA5-D43C-4314-8ADB-B3471C22AF8B}" dt="2022-03-17T13:38:00.082" v="119"/>
          <ac:graphicFrameMkLst>
            <pc:docMk/>
            <pc:sldMk cId="2400585897" sldId="297"/>
            <ac:graphicFrameMk id="4" creationId="{4795EA5C-784F-4070-8074-AEE85C424811}"/>
          </ac:graphicFrameMkLst>
        </pc:graphicFrameChg>
      </pc:sldChg>
      <pc:sldChg chg="addSp delSp modSp del mod modClrScheme chgLayout">
        <pc:chgData name="Marin Matošić" userId="07dc31f3-5d38-4787-a730-e2da849f4e25" providerId="ADAL" clId="{14994EA5-D43C-4314-8ADB-B3471C22AF8B}" dt="2022-03-17T13:03:14.965" v="96" actId="47"/>
        <pc:sldMkLst>
          <pc:docMk/>
          <pc:sldMk cId="703864996" sldId="298"/>
        </pc:sldMkLst>
        <pc:spChg chg="mod ord">
          <ac:chgData name="Marin Matošić" userId="07dc31f3-5d38-4787-a730-e2da849f4e25" providerId="ADAL" clId="{14994EA5-D43C-4314-8ADB-B3471C22AF8B}" dt="2022-03-15T11:58:19.827" v="6" actId="6549"/>
          <ac:spMkLst>
            <pc:docMk/>
            <pc:sldMk cId="703864996" sldId="298"/>
            <ac:spMk id="2" creationId="{E1F56543-0552-4A84-8F4C-B1607D835192}"/>
          </ac:spMkLst>
        </pc:spChg>
        <pc:spChg chg="add del mod ord">
          <ac:chgData name="Marin Matošić" userId="07dc31f3-5d38-4787-a730-e2da849f4e25" providerId="ADAL" clId="{14994EA5-D43C-4314-8ADB-B3471C22AF8B}" dt="2022-03-15T11:57:50.913" v="4" actId="700"/>
          <ac:spMkLst>
            <pc:docMk/>
            <pc:sldMk cId="703864996" sldId="298"/>
            <ac:spMk id="3" creationId="{B62E9683-A25E-45ED-8E02-56EB5B275453}"/>
          </ac:spMkLst>
        </pc:spChg>
        <pc:spChg chg="add del mod ord">
          <ac:chgData name="Marin Matošić" userId="07dc31f3-5d38-4787-a730-e2da849f4e25" providerId="ADAL" clId="{14994EA5-D43C-4314-8ADB-B3471C22AF8B}" dt="2022-03-15T11:57:50.913" v="4" actId="700"/>
          <ac:spMkLst>
            <pc:docMk/>
            <pc:sldMk cId="703864996" sldId="298"/>
            <ac:spMk id="5" creationId="{A5F58D23-3A5D-4BD3-AEBC-ACC2B65B76B8}"/>
          </ac:spMkLst>
        </pc:spChg>
        <pc:spChg chg="add del mod ord">
          <ac:chgData name="Marin Matošić" userId="07dc31f3-5d38-4787-a730-e2da849f4e25" providerId="ADAL" clId="{14994EA5-D43C-4314-8ADB-B3471C22AF8B}" dt="2022-03-15T11:57:50.913" v="4" actId="700"/>
          <ac:spMkLst>
            <pc:docMk/>
            <pc:sldMk cId="703864996" sldId="298"/>
            <ac:spMk id="6" creationId="{49F0A2EA-B246-4B36-B960-6811F873B6FA}"/>
          </ac:spMkLst>
        </pc:spChg>
        <pc:graphicFrameChg chg="mod ord">
          <ac:chgData name="Marin Matošić" userId="07dc31f3-5d38-4787-a730-e2da849f4e25" providerId="ADAL" clId="{14994EA5-D43C-4314-8ADB-B3471C22AF8B}" dt="2022-03-15T11:57:50.913" v="4" actId="700"/>
          <ac:graphicFrameMkLst>
            <pc:docMk/>
            <pc:sldMk cId="703864996" sldId="298"/>
            <ac:graphicFrameMk id="4" creationId="{7A312305-0411-4D51-979C-4F45FA281F87}"/>
          </ac:graphicFrameMkLst>
        </pc:graphicFrameChg>
      </pc:sldChg>
      <pc:sldChg chg="addSp delSp modSp mod setBg">
        <pc:chgData name="Marin Matošić" userId="07dc31f3-5d38-4787-a730-e2da849f4e25" providerId="ADAL" clId="{14994EA5-D43C-4314-8ADB-B3471C22AF8B}" dt="2022-03-16T11:47:31.979" v="39" actId="2711"/>
        <pc:sldMkLst>
          <pc:docMk/>
          <pc:sldMk cId="1973493331" sldId="299"/>
        </pc:sldMkLst>
        <pc:spChg chg="mod">
          <ac:chgData name="Marin Matošić" userId="07dc31f3-5d38-4787-a730-e2da849f4e25" providerId="ADAL" clId="{14994EA5-D43C-4314-8ADB-B3471C22AF8B}" dt="2022-03-15T12:49:22.302" v="12" actId="26606"/>
          <ac:spMkLst>
            <pc:docMk/>
            <pc:sldMk cId="1973493331" sldId="299"/>
            <ac:spMk id="2" creationId="{4A4EB46A-1E69-4CF0-BB86-BAE9F7B15548}"/>
          </ac:spMkLst>
        </pc:spChg>
        <pc:spChg chg="add del mod">
          <ac:chgData name="Marin Matošić" userId="07dc31f3-5d38-4787-a730-e2da849f4e25" providerId="ADAL" clId="{14994EA5-D43C-4314-8ADB-B3471C22AF8B}" dt="2022-03-15T12:49:15.807" v="10"/>
          <ac:spMkLst>
            <pc:docMk/>
            <pc:sldMk cId="1973493331" sldId="299"/>
            <ac:spMk id="5" creationId="{04A7AD58-5358-4B9A-A9BE-87976412A6BF}"/>
          </ac:spMkLst>
        </pc:spChg>
        <pc:spChg chg="add del">
          <ac:chgData name="Marin Matošić" userId="07dc31f3-5d38-4787-a730-e2da849f4e25" providerId="ADAL" clId="{14994EA5-D43C-4314-8ADB-B3471C22AF8B}" dt="2022-03-15T12:49:22.302" v="12" actId="26606"/>
          <ac:spMkLst>
            <pc:docMk/>
            <pc:sldMk cId="1973493331" sldId="299"/>
            <ac:spMk id="11" creationId="{96918796-2918-40D6-BE3A-4600C47FCD42}"/>
          </ac:spMkLst>
        </pc:spChg>
        <pc:graphicFrameChg chg="del">
          <ac:chgData name="Marin Matošić" userId="07dc31f3-5d38-4787-a730-e2da849f4e25" providerId="ADAL" clId="{14994EA5-D43C-4314-8ADB-B3471C22AF8B}" dt="2022-03-15T12:49:05.132" v="8" actId="478"/>
          <ac:graphicFrameMkLst>
            <pc:docMk/>
            <pc:sldMk cId="1973493331" sldId="299"/>
            <ac:graphicFrameMk id="4" creationId="{E6809DF1-A936-4193-9D97-B812267E61C9}"/>
          </ac:graphicFrameMkLst>
        </pc:graphicFrameChg>
        <pc:graphicFrameChg chg="add mod">
          <ac:chgData name="Marin Matošić" userId="07dc31f3-5d38-4787-a730-e2da849f4e25" providerId="ADAL" clId="{14994EA5-D43C-4314-8ADB-B3471C22AF8B}" dt="2022-03-16T11:47:31.979" v="39" actId="2711"/>
          <ac:graphicFrameMkLst>
            <pc:docMk/>
            <pc:sldMk cId="1973493331" sldId="299"/>
            <ac:graphicFrameMk id="6" creationId="{E6809DF1-A936-4193-9D97-B812267E61C9}"/>
          </ac:graphicFrameMkLst>
        </pc:graphicFrameChg>
      </pc:sldChg>
      <pc:sldChg chg="addSp delSp modSp add del mod modClrScheme chgLayout">
        <pc:chgData name="Marin Matošić" userId="07dc31f3-5d38-4787-a730-e2da849f4e25" providerId="ADAL" clId="{14994EA5-D43C-4314-8ADB-B3471C22AF8B}" dt="2022-03-15T12:56:00.375" v="15" actId="47"/>
        <pc:sldMkLst>
          <pc:docMk/>
          <pc:sldMk cId="438679416" sldId="303"/>
        </pc:sldMkLst>
        <pc:spChg chg="mod ord">
          <ac:chgData name="Marin Matošić" userId="07dc31f3-5d38-4787-a730-e2da849f4e25" providerId="ADAL" clId="{14994EA5-D43C-4314-8ADB-B3471C22AF8B}" dt="2022-03-15T11:57:18.017" v="0" actId="700"/>
          <ac:spMkLst>
            <pc:docMk/>
            <pc:sldMk cId="438679416" sldId="303"/>
            <ac:spMk id="2" creationId="{E1F56543-0552-4A84-8F4C-B1607D835192}"/>
          </ac:spMkLst>
        </pc:spChg>
        <pc:spChg chg="add mod ord">
          <ac:chgData name="Marin Matošić" userId="07dc31f3-5d38-4787-a730-e2da849f4e25" providerId="ADAL" clId="{14994EA5-D43C-4314-8ADB-B3471C22AF8B}" dt="2022-03-15T11:57:18.017" v="0" actId="700"/>
          <ac:spMkLst>
            <pc:docMk/>
            <pc:sldMk cId="438679416" sldId="303"/>
            <ac:spMk id="3" creationId="{C749B28C-C16E-4501-A7D3-831905028783}"/>
          </ac:spMkLst>
        </pc:spChg>
        <pc:spChg chg="add mod ord">
          <ac:chgData name="Marin Matošić" userId="07dc31f3-5d38-4787-a730-e2da849f4e25" providerId="ADAL" clId="{14994EA5-D43C-4314-8ADB-B3471C22AF8B}" dt="2022-03-15T11:57:18.017" v="0" actId="700"/>
          <ac:spMkLst>
            <pc:docMk/>
            <pc:sldMk cId="438679416" sldId="303"/>
            <ac:spMk id="5" creationId="{F230E7C9-C4E2-40F6-84D5-1E0E38EF4724}"/>
          </ac:spMkLst>
        </pc:spChg>
        <pc:spChg chg="add del mod ord">
          <ac:chgData name="Marin Matošić" userId="07dc31f3-5d38-4787-a730-e2da849f4e25" providerId="ADAL" clId="{14994EA5-D43C-4314-8ADB-B3471C22AF8B}" dt="2022-03-15T11:57:50.351" v="3"/>
          <ac:spMkLst>
            <pc:docMk/>
            <pc:sldMk cId="438679416" sldId="303"/>
            <ac:spMk id="6" creationId="{7A1304B5-4283-48A7-A7C9-8F09E6D5694A}"/>
          </ac:spMkLst>
        </pc:spChg>
        <pc:graphicFrameChg chg="mod ord">
          <ac:chgData name="Marin Matošić" userId="07dc31f3-5d38-4787-a730-e2da849f4e25" providerId="ADAL" clId="{14994EA5-D43C-4314-8ADB-B3471C22AF8B}" dt="2022-03-15T11:57:18.017" v="0" actId="700"/>
          <ac:graphicFrameMkLst>
            <pc:docMk/>
            <pc:sldMk cId="438679416" sldId="303"/>
            <ac:graphicFrameMk id="4" creationId="{7A312305-0411-4D51-979C-4F45FA281F87}"/>
          </ac:graphicFrameMkLst>
        </pc:graphicFrameChg>
        <pc:graphicFrameChg chg="add del mod">
          <ac:chgData name="Marin Matošić" userId="07dc31f3-5d38-4787-a730-e2da849f4e25" providerId="ADAL" clId="{14994EA5-D43C-4314-8ADB-B3471C22AF8B}" dt="2022-03-15T11:57:50.351" v="3"/>
          <ac:graphicFrameMkLst>
            <pc:docMk/>
            <pc:sldMk cId="438679416" sldId="303"/>
            <ac:graphicFrameMk id="7" creationId="{F66EBC91-D21B-4A6B-88F9-37F8177BEA71}"/>
          </ac:graphicFrameMkLst>
        </pc:graphicFrameChg>
      </pc:sldChg>
      <pc:sldChg chg="modSp">
        <pc:chgData name="Marin Matošić" userId="07dc31f3-5d38-4787-a730-e2da849f4e25" providerId="ADAL" clId="{14994EA5-D43C-4314-8ADB-B3471C22AF8B}" dt="2022-03-16T11:39:20.659" v="26" actId="20577"/>
        <pc:sldMkLst>
          <pc:docMk/>
          <pc:sldMk cId="2966111405" sldId="305"/>
        </pc:sldMkLst>
        <pc:graphicFrameChg chg="mod">
          <ac:chgData name="Marin Matošić" userId="07dc31f3-5d38-4787-a730-e2da849f4e25" providerId="ADAL" clId="{14994EA5-D43C-4314-8ADB-B3471C22AF8B}" dt="2022-03-16T11:39:20.659" v="26" actId="20577"/>
          <ac:graphicFrameMkLst>
            <pc:docMk/>
            <pc:sldMk cId="2966111405" sldId="305"/>
            <ac:graphicFrameMk id="4" creationId="{7A312305-0411-4D51-979C-4F45FA281F87}"/>
          </ac:graphicFrameMkLst>
        </pc:graphicFrameChg>
      </pc:sldChg>
      <pc:sldChg chg="modSp">
        <pc:chgData name="Marin Matošić" userId="07dc31f3-5d38-4787-a730-e2da849f4e25" providerId="ADAL" clId="{14994EA5-D43C-4314-8ADB-B3471C22AF8B}" dt="2022-03-17T13:40:04.724" v="123"/>
        <pc:sldMkLst>
          <pc:docMk/>
          <pc:sldMk cId="3142164821" sldId="306"/>
        </pc:sldMkLst>
        <pc:graphicFrameChg chg="mod">
          <ac:chgData name="Marin Matošić" userId="07dc31f3-5d38-4787-a730-e2da849f4e25" providerId="ADAL" clId="{14994EA5-D43C-4314-8ADB-B3471C22AF8B}" dt="2022-03-17T13:40:04.724" v="123"/>
          <ac:graphicFrameMkLst>
            <pc:docMk/>
            <pc:sldMk cId="3142164821" sldId="306"/>
            <ac:graphicFrameMk id="4" creationId="{75446CBD-334A-4C3F-A83B-BB1D409A240A}"/>
          </ac:graphicFrameMkLst>
        </pc:graphicFrameChg>
      </pc:sldChg>
      <pc:sldChg chg="modSp del">
        <pc:chgData name="Marin Matošić" userId="07dc31f3-5d38-4787-a730-e2da849f4e25" providerId="ADAL" clId="{14994EA5-D43C-4314-8ADB-B3471C22AF8B}" dt="2022-03-17T13:03:48.682" v="97" actId="47"/>
        <pc:sldMkLst>
          <pc:docMk/>
          <pc:sldMk cId="1745625225" sldId="307"/>
        </pc:sldMkLst>
        <pc:graphicFrameChg chg="mod">
          <ac:chgData name="Marin Matošić" userId="07dc31f3-5d38-4787-a730-e2da849f4e25" providerId="ADAL" clId="{14994EA5-D43C-4314-8ADB-B3471C22AF8B}" dt="2022-03-16T11:47:07.777" v="37" actId="255"/>
          <ac:graphicFrameMkLst>
            <pc:docMk/>
            <pc:sldMk cId="1745625225" sldId="307"/>
            <ac:graphicFrameMk id="7" creationId="{D527D49D-0198-4079-A0B5-DEE92436A154}"/>
          </ac:graphicFrameMkLst>
        </pc:graphicFrameChg>
        <pc:graphicFrameChg chg="mod">
          <ac:chgData name="Marin Matošić" userId="07dc31f3-5d38-4787-a730-e2da849f4e25" providerId="ADAL" clId="{14994EA5-D43C-4314-8ADB-B3471C22AF8B}" dt="2022-03-16T11:47:14.142" v="38" actId="255"/>
          <ac:graphicFrameMkLst>
            <pc:docMk/>
            <pc:sldMk cId="1745625225" sldId="307"/>
            <ac:graphicFrameMk id="8" creationId="{EFE8D143-D577-425D-ADCD-8C3CED7D855C}"/>
          </ac:graphicFrameMkLst>
        </pc:graphicFrameChg>
      </pc:sldChg>
      <pc:sldChg chg="del">
        <pc:chgData name="Marin Matošić" userId="07dc31f3-5d38-4787-a730-e2da849f4e25" providerId="ADAL" clId="{14994EA5-D43C-4314-8ADB-B3471C22AF8B}" dt="2022-03-15T11:59:04.753" v="7" actId="47"/>
        <pc:sldMkLst>
          <pc:docMk/>
          <pc:sldMk cId="2125681824" sldId="308"/>
        </pc:sldMkLst>
      </pc:sldChg>
      <pc:sldChg chg="modSp mod">
        <pc:chgData name="Marin Matošić" userId="07dc31f3-5d38-4787-a730-e2da849f4e25" providerId="ADAL" clId="{14994EA5-D43C-4314-8ADB-B3471C22AF8B}" dt="2022-03-16T12:07:32.594" v="70" actId="1076"/>
        <pc:sldMkLst>
          <pc:docMk/>
          <pc:sldMk cId="2654418456" sldId="309"/>
        </pc:sldMkLst>
        <pc:graphicFrameChg chg="mod modGraphic">
          <ac:chgData name="Marin Matošić" userId="07dc31f3-5d38-4787-a730-e2da849f4e25" providerId="ADAL" clId="{14994EA5-D43C-4314-8ADB-B3471C22AF8B}" dt="2022-03-16T12:07:32.594" v="70" actId="1076"/>
          <ac:graphicFrameMkLst>
            <pc:docMk/>
            <pc:sldMk cId="2654418456" sldId="309"/>
            <ac:graphicFrameMk id="4" creationId="{F0E226F8-A51D-4C69-A29B-E2549CE6C998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'[Rezultati Poreč ljeto grafovi Lucija.xlsx]Sjever'!$I$3</c:f>
              <c:strCache>
                <c:ptCount val="1"/>
                <c:pt idx="0">
                  <c:v>KPK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'[Rezultati Poreč ljeto grafovi Lucija.xlsx]Sjever'!$E$4:$E$87</c:f>
              <c:strCache>
                <c:ptCount val="73"/>
                <c:pt idx="0">
                  <c:v>19.-20.7.</c:v>
                </c:pt>
                <c:pt idx="12">
                  <c:v>20.-21.7.</c:v>
                </c:pt>
                <c:pt idx="24">
                  <c:v>21.-22.7.</c:v>
                </c:pt>
                <c:pt idx="36">
                  <c:v>22.-23.7.</c:v>
                </c:pt>
                <c:pt idx="48">
                  <c:v>23.-24.7.</c:v>
                </c:pt>
                <c:pt idx="60">
                  <c:v>24.-25.7.</c:v>
                </c:pt>
                <c:pt idx="72">
                  <c:v>25.-26.7.</c:v>
                </c:pt>
              </c:strCache>
            </c:strRef>
          </c:cat>
          <c:val>
            <c:numRef>
              <c:f>'[Rezultati Poreč ljeto grafovi Lucija.xlsx]Sjever'!$I$4:$I$87</c:f>
              <c:numCache>
                <c:formatCode>General</c:formatCode>
                <c:ptCount val="84"/>
                <c:pt idx="0">
                  <c:v>1115</c:v>
                </c:pt>
                <c:pt idx="12">
                  <c:v>979.5</c:v>
                </c:pt>
                <c:pt idx="24">
                  <c:v>926.5</c:v>
                </c:pt>
                <c:pt idx="36">
                  <c:v>958.75</c:v>
                </c:pt>
                <c:pt idx="48">
                  <c:v>1025.25</c:v>
                </c:pt>
                <c:pt idx="60">
                  <c:v>1049.25</c:v>
                </c:pt>
                <c:pt idx="72">
                  <c:v>922.27272727272725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8230-4764-800E-D2DB7B0A792E}"/>
            </c:ext>
          </c:extLst>
        </c:ser>
        <c:ser>
          <c:idx val="1"/>
          <c:order val="1"/>
          <c:tx>
            <c:strRef>
              <c:f>'[Rezultati Poreč ljeto grafovi Lucija.xlsx]Sjever'!$L$3</c:f>
              <c:strCache>
                <c:ptCount val="1"/>
                <c:pt idx="0">
                  <c:v>KPK filtrirani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'[Rezultati Poreč ljeto grafovi Lucija.xlsx]Sjever'!$E$4:$E$87</c:f>
              <c:strCache>
                <c:ptCount val="73"/>
                <c:pt idx="0">
                  <c:v>19.-20.7.</c:v>
                </c:pt>
                <c:pt idx="12">
                  <c:v>20.-21.7.</c:v>
                </c:pt>
                <c:pt idx="24">
                  <c:v>21.-22.7.</c:v>
                </c:pt>
                <c:pt idx="36">
                  <c:v>22.-23.7.</c:v>
                </c:pt>
                <c:pt idx="48">
                  <c:v>23.-24.7.</c:v>
                </c:pt>
                <c:pt idx="60">
                  <c:v>24.-25.7.</c:v>
                </c:pt>
                <c:pt idx="72">
                  <c:v>25.-26.7.</c:v>
                </c:pt>
              </c:strCache>
            </c:strRef>
          </c:cat>
          <c:val>
            <c:numRef>
              <c:f>'[Rezultati Poreč ljeto grafovi Lucija.xlsx]Sjever'!$L$4:$L$87</c:f>
              <c:numCache>
                <c:formatCode>General</c:formatCode>
                <c:ptCount val="84"/>
                <c:pt idx="0" formatCode="0">
                  <c:v>284.83333333333331</c:v>
                </c:pt>
                <c:pt idx="12" formatCode="0">
                  <c:v>357.5</c:v>
                </c:pt>
                <c:pt idx="24" formatCode="0">
                  <c:v>273.41666666666669</c:v>
                </c:pt>
                <c:pt idx="36" formatCode="0">
                  <c:v>270.91666666666669</c:v>
                </c:pt>
                <c:pt idx="48" formatCode="0">
                  <c:v>368.95833333333331</c:v>
                </c:pt>
                <c:pt idx="60" formatCode="0">
                  <c:v>308.58333333333331</c:v>
                </c:pt>
                <c:pt idx="72" formatCode="0">
                  <c:v>259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8230-4764-800E-D2DB7B0A79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98721112"/>
        <c:axId val="498716800"/>
      </c:lineChart>
      <c:catAx>
        <c:axId val="498721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8716800"/>
        <c:crosses val="autoZero"/>
        <c:auto val="1"/>
        <c:lblAlgn val="ctr"/>
        <c:lblOffset val="100"/>
        <c:noMultiLvlLbl val="0"/>
      </c:catAx>
      <c:valAx>
        <c:axId val="498716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KPK (mgO2/L)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8721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v>KPK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'[Rezultati Poreč ljeto grafovi Lucija.xlsx]Sjever'!$D$4:$D$87</c:f>
              <c:strCache>
                <c:ptCount val="84"/>
                <c:pt idx="0">
                  <c:v>19.7.19. 08:00</c:v>
                </c:pt>
                <c:pt idx="1">
                  <c:v>19.7.19. 10:00</c:v>
                </c:pt>
                <c:pt idx="2">
                  <c:v>19.7.19. 12:00</c:v>
                </c:pt>
                <c:pt idx="3">
                  <c:v>19.7.19. 14:00</c:v>
                </c:pt>
                <c:pt idx="4">
                  <c:v>19.7.19. 16:00</c:v>
                </c:pt>
                <c:pt idx="5">
                  <c:v>19.7.19. 18:00</c:v>
                </c:pt>
                <c:pt idx="6">
                  <c:v>19.7.19. 20:00</c:v>
                </c:pt>
                <c:pt idx="7">
                  <c:v>19.7.19. 22:00</c:v>
                </c:pt>
                <c:pt idx="8">
                  <c:v>19.7.19. 24:00</c:v>
                </c:pt>
                <c:pt idx="9">
                  <c:v>20.7.19. 02:00</c:v>
                </c:pt>
                <c:pt idx="10">
                  <c:v>20.7.19. 04:00</c:v>
                </c:pt>
                <c:pt idx="11">
                  <c:v>20.7.19. 06:00</c:v>
                </c:pt>
                <c:pt idx="12">
                  <c:v>20.7.19. 08:00</c:v>
                </c:pt>
                <c:pt idx="13">
                  <c:v>20.7.19. 10:00</c:v>
                </c:pt>
                <c:pt idx="14">
                  <c:v>20.7.19. 12:00</c:v>
                </c:pt>
                <c:pt idx="15">
                  <c:v>20.7.19. 14:00</c:v>
                </c:pt>
                <c:pt idx="16">
                  <c:v>20.7.19. 16:00</c:v>
                </c:pt>
                <c:pt idx="17">
                  <c:v>20.7.19. 18:00</c:v>
                </c:pt>
                <c:pt idx="18">
                  <c:v>20.7.19. 20:00</c:v>
                </c:pt>
                <c:pt idx="19">
                  <c:v>20.7.19. 22:00</c:v>
                </c:pt>
                <c:pt idx="20">
                  <c:v>20.7.19. 24:00</c:v>
                </c:pt>
                <c:pt idx="21">
                  <c:v>21.7.19. 02:00</c:v>
                </c:pt>
                <c:pt idx="22">
                  <c:v>21.7.19. 04:00</c:v>
                </c:pt>
                <c:pt idx="23">
                  <c:v>21.7.19. 06:00</c:v>
                </c:pt>
                <c:pt idx="24">
                  <c:v>21.7.19. 08:00</c:v>
                </c:pt>
                <c:pt idx="25">
                  <c:v>21.7.19. 10:00</c:v>
                </c:pt>
                <c:pt idx="26">
                  <c:v>21.7.19. 12:00</c:v>
                </c:pt>
                <c:pt idx="27">
                  <c:v>21.7.19. 14:00</c:v>
                </c:pt>
                <c:pt idx="28">
                  <c:v>21.7.19. 16:00</c:v>
                </c:pt>
                <c:pt idx="29">
                  <c:v>21.7.19. 18:00</c:v>
                </c:pt>
                <c:pt idx="30">
                  <c:v>21.7.19. 20:00</c:v>
                </c:pt>
                <c:pt idx="31">
                  <c:v>21.7.19. 22:00</c:v>
                </c:pt>
                <c:pt idx="32">
                  <c:v>21.7.19. 24:00</c:v>
                </c:pt>
                <c:pt idx="33">
                  <c:v>22.7.19. 02:00</c:v>
                </c:pt>
                <c:pt idx="34">
                  <c:v>22.7.19. 04:00</c:v>
                </c:pt>
                <c:pt idx="35">
                  <c:v>22.7.19. 06:00</c:v>
                </c:pt>
                <c:pt idx="36">
                  <c:v>22.7.19. 08:00</c:v>
                </c:pt>
                <c:pt idx="37">
                  <c:v>22.7.19. 10:00</c:v>
                </c:pt>
                <c:pt idx="38">
                  <c:v>22.7.19. 12:00</c:v>
                </c:pt>
                <c:pt idx="39">
                  <c:v>22.7.19. 14:00</c:v>
                </c:pt>
                <c:pt idx="40">
                  <c:v>22.7.19. 16:00</c:v>
                </c:pt>
                <c:pt idx="41">
                  <c:v>22.7.19. 18:00</c:v>
                </c:pt>
                <c:pt idx="42">
                  <c:v>22.7.19. 20:00</c:v>
                </c:pt>
                <c:pt idx="43">
                  <c:v>22.7.19. 22:00</c:v>
                </c:pt>
                <c:pt idx="44">
                  <c:v>22.7.19. 24:00</c:v>
                </c:pt>
                <c:pt idx="45">
                  <c:v>23.7.19. 02:00</c:v>
                </c:pt>
                <c:pt idx="46">
                  <c:v>23.7.19. 04:00</c:v>
                </c:pt>
                <c:pt idx="47">
                  <c:v>23.7.19. 06:00</c:v>
                </c:pt>
                <c:pt idx="48">
                  <c:v>23.7.19. 08:00</c:v>
                </c:pt>
                <c:pt idx="49">
                  <c:v>23.7.19. 10:00</c:v>
                </c:pt>
                <c:pt idx="50">
                  <c:v>23.7.19. 12:00</c:v>
                </c:pt>
                <c:pt idx="51">
                  <c:v>23.7.19. 14:00</c:v>
                </c:pt>
                <c:pt idx="52">
                  <c:v>23.7.19. 16:00</c:v>
                </c:pt>
                <c:pt idx="53">
                  <c:v>23.7.19. 18:00</c:v>
                </c:pt>
                <c:pt idx="54">
                  <c:v>23.7.19. 20:00</c:v>
                </c:pt>
                <c:pt idx="55">
                  <c:v>23.7.19. 22:00</c:v>
                </c:pt>
                <c:pt idx="56">
                  <c:v>23.7.19. 24:00</c:v>
                </c:pt>
                <c:pt idx="57">
                  <c:v>24.7.19. 02:00</c:v>
                </c:pt>
                <c:pt idx="58">
                  <c:v>24.7.19. 04.00</c:v>
                </c:pt>
                <c:pt idx="59">
                  <c:v>24.7.19. 06:00</c:v>
                </c:pt>
                <c:pt idx="60">
                  <c:v>24.7.19. 08:00</c:v>
                </c:pt>
                <c:pt idx="61">
                  <c:v>24.7.19. 10:00</c:v>
                </c:pt>
                <c:pt idx="62">
                  <c:v>24.7.19. 12:00</c:v>
                </c:pt>
                <c:pt idx="63">
                  <c:v>24.7.19. 14:00</c:v>
                </c:pt>
                <c:pt idx="64">
                  <c:v>24.7.19. 16:00</c:v>
                </c:pt>
                <c:pt idx="65">
                  <c:v>24.7.19. 18:00</c:v>
                </c:pt>
                <c:pt idx="66">
                  <c:v>24.7.19. 20:00</c:v>
                </c:pt>
                <c:pt idx="67">
                  <c:v>24.7.19. 22:00</c:v>
                </c:pt>
                <c:pt idx="68">
                  <c:v>24.7.19. 24:00</c:v>
                </c:pt>
                <c:pt idx="69">
                  <c:v>25.7.19. 02:00</c:v>
                </c:pt>
                <c:pt idx="70">
                  <c:v>25.7.19. 04:00</c:v>
                </c:pt>
                <c:pt idx="71">
                  <c:v>25.7.19. 06:00</c:v>
                </c:pt>
                <c:pt idx="72">
                  <c:v>25.7.19. 08:00</c:v>
                </c:pt>
                <c:pt idx="73">
                  <c:v>25.7.19. 10:00</c:v>
                </c:pt>
                <c:pt idx="74">
                  <c:v>25.7.19. 12:00</c:v>
                </c:pt>
                <c:pt idx="75">
                  <c:v>25.7.19. 14:00</c:v>
                </c:pt>
                <c:pt idx="76">
                  <c:v>25.7.19. 16:00</c:v>
                </c:pt>
                <c:pt idx="77">
                  <c:v>25.7.19. 18:00</c:v>
                </c:pt>
                <c:pt idx="78">
                  <c:v>25.7.19. 20:00</c:v>
                </c:pt>
                <c:pt idx="79">
                  <c:v>25.7.19. 22:00</c:v>
                </c:pt>
                <c:pt idx="80">
                  <c:v>25.7.19. 24:00</c:v>
                </c:pt>
                <c:pt idx="81">
                  <c:v>26.7.19. 02:00</c:v>
                </c:pt>
                <c:pt idx="82">
                  <c:v>26.7.19. 04:00</c:v>
                </c:pt>
                <c:pt idx="83">
                  <c:v>26.7.19. 06:00</c:v>
                </c:pt>
              </c:strCache>
            </c:strRef>
          </c:cat>
          <c:val>
            <c:numRef>
              <c:f>'[Rezultati Poreč ljeto grafovi Lucija.xlsx]Sjever'!$H$4:$H$87</c:f>
              <c:numCache>
                <c:formatCode>General</c:formatCode>
                <c:ptCount val="84"/>
                <c:pt idx="0">
                  <c:v>1036</c:v>
                </c:pt>
                <c:pt idx="1">
                  <c:v>737</c:v>
                </c:pt>
                <c:pt idx="2">
                  <c:v>2099</c:v>
                </c:pt>
                <c:pt idx="3">
                  <c:v>649</c:v>
                </c:pt>
                <c:pt idx="4">
                  <c:v>695</c:v>
                </c:pt>
                <c:pt idx="5">
                  <c:v>1326</c:v>
                </c:pt>
                <c:pt idx="6">
                  <c:v>1226</c:v>
                </c:pt>
                <c:pt idx="7">
                  <c:v>1242</c:v>
                </c:pt>
                <c:pt idx="8">
                  <c:v>1363</c:v>
                </c:pt>
                <c:pt idx="9">
                  <c:v>951</c:v>
                </c:pt>
                <c:pt idx="10">
                  <c:v>1008</c:v>
                </c:pt>
                <c:pt idx="11">
                  <c:v>1048</c:v>
                </c:pt>
                <c:pt idx="12">
                  <c:v>1085</c:v>
                </c:pt>
                <c:pt idx="13">
                  <c:v>1238</c:v>
                </c:pt>
                <c:pt idx="14">
                  <c:v>1236</c:v>
                </c:pt>
                <c:pt idx="15">
                  <c:v>1128</c:v>
                </c:pt>
                <c:pt idx="16">
                  <c:v>1061</c:v>
                </c:pt>
                <c:pt idx="17">
                  <c:v>1056</c:v>
                </c:pt>
                <c:pt idx="18">
                  <c:v>1120</c:v>
                </c:pt>
                <c:pt idx="19">
                  <c:v>967</c:v>
                </c:pt>
                <c:pt idx="20">
                  <c:v>939</c:v>
                </c:pt>
                <c:pt idx="21">
                  <c:v>753</c:v>
                </c:pt>
                <c:pt idx="22">
                  <c:v>710</c:v>
                </c:pt>
                <c:pt idx="23">
                  <c:v>461</c:v>
                </c:pt>
                <c:pt idx="24">
                  <c:v>725</c:v>
                </c:pt>
                <c:pt idx="25">
                  <c:v>1197</c:v>
                </c:pt>
                <c:pt idx="26">
                  <c:v>1184</c:v>
                </c:pt>
                <c:pt idx="27">
                  <c:v>1255</c:v>
                </c:pt>
                <c:pt idx="28">
                  <c:v>952</c:v>
                </c:pt>
                <c:pt idx="29">
                  <c:v>920</c:v>
                </c:pt>
                <c:pt idx="30">
                  <c:v>985</c:v>
                </c:pt>
                <c:pt idx="31">
                  <c:v>1004</c:v>
                </c:pt>
                <c:pt idx="32">
                  <c:v>889</c:v>
                </c:pt>
                <c:pt idx="33">
                  <c:v>759</c:v>
                </c:pt>
                <c:pt idx="34">
                  <c:v>675</c:v>
                </c:pt>
                <c:pt idx="35">
                  <c:v>573</c:v>
                </c:pt>
                <c:pt idx="36">
                  <c:v>997</c:v>
                </c:pt>
                <c:pt idx="37">
                  <c:v>1272</c:v>
                </c:pt>
                <c:pt idx="38">
                  <c:v>1144</c:v>
                </c:pt>
                <c:pt idx="39">
                  <c:v>1092</c:v>
                </c:pt>
                <c:pt idx="40">
                  <c:v>1004</c:v>
                </c:pt>
                <c:pt idx="41">
                  <c:v>1042</c:v>
                </c:pt>
                <c:pt idx="42">
                  <c:v>1033</c:v>
                </c:pt>
                <c:pt idx="43">
                  <c:v>926</c:v>
                </c:pt>
                <c:pt idx="44">
                  <c:v>932</c:v>
                </c:pt>
                <c:pt idx="45">
                  <c:v>1139</c:v>
                </c:pt>
                <c:pt idx="46">
                  <c:v>490</c:v>
                </c:pt>
                <c:pt idx="47">
                  <c:v>434</c:v>
                </c:pt>
                <c:pt idx="48">
                  <c:v>757</c:v>
                </c:pt>
                <c:pt idx="49">
                  <c:v>1065</c:v>
                </c:pt>
                <c:pt idx="50">
                  <c:v>1854</c:v>
                </c:pt>
                <c:pt idx="51">
                  <c:v>1333</c:v>
                </c:pt>
                <c:pt idx="52">
                  <c:v>1158</c:v>
                </c:pt>
                <c:pt idx="53">
                  <c:v>1435</c:v>
                </c:pt>
                <c:pt idx="54">
                  <c:v>880</c:v>
                </c:pt>
                <c:pt idx="55">
                  <c:v>1059</c:v>
                </c:pt>
                <c:pt idx="56">
                  <c:v>836</c:v>
                </c:pt>
                <c:pt idx="57">
                  <c:v>696</c:v>
                </c:pt>
                <c:pt idx="58">
                  <c:v>580</c:v>
                </c:pt>
                <c:pt idx="59">
                  <c:v>650</c:v>
                </c:pt>
                <c:pt idx="60">
                  <c:v>846</c:v>
                </c:pt>
                <c:pt idx="61">
                  <c:v>1519</c:v>
                </c:pt>
                <c:pt idx="62">
                  <c:v>1282</c:v>
                </c:pt>
                <c:pt idx="63">
                  <c:v>955</c:v>
                </c:pt>
                <c:pt idx="64">
                  <c:v>1290</c:v>
                </c:pt>
                <c:pt idx="65">
                  <c:v>1108</c:v>
                </c:pt>
                <c:pt idx="66">
                  <c:v>1077</c:v>
                </c:pt>
                <c:pt idx="67">
                  <c:v>1012</c:v>
                </c:pt>
                <c:pt idx="68">
                  <c:v>856</c:v>
                </c:pt>
                <c:pt idx="69">
                  <c:v>1351</c:v>
                </c:pt>
                <c:pt idx="70">
                  <c:v>711</c:v>
                </c:pt>
                <c:pt idx="71">
                  <c:v>584</c:v>
                </c:pt>
                <c:pt idx="72">
                  <c:v>593</c:v>
                </c:pt>
                <c:pt idx="73">
                  <c:v>1209</c:v>
                </c:pt>
                <c:pt idx="74">
                  <c:v>1108</c:v>
                </c:pt>
                <c:pt idx="75">
                  <c:v>1353</c:v>
                </c:pt>
                <c:pt idx="76">
                  <c:v>1132</c:v>
                </c:pt>
                <c:pt idx="77">
                  <c:v>1256</c:v>
                </c:pt>
                <c:pt idx="78">
                  <c:v>1069</c:v>
                </c:pt>
                <c:pt idx="79">
                  <c:v>854</c:v>
                </c:pt>
                <c:pt idx="81">
                  <c:v>424</c:v>
                </c:pt>
                <c:pt idx="82">
                  <c:v>409</c:v>
                </c:pt>
                <c:pt idx="83">
                  <c:v>738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4A16-4B72-B93E-D77E93AAFA24}"/>
            </c:ext>
          </c:extLst>
        </c:ser>
        <c:ser>
          <c:idx val="1"/>
          <c:order val="1"/>
          <c:tx>
            <c:v>KPK filtrirani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'[Rezultati Poreč ljeto grafovi Lucija.xlsx]Sjever'!$D$4:$D$87</c:f>
              <c:strCache>
                <c:ptCount val="84"/>
                <c:pt idx="0">
                  <c:v>19.7.19. 08:00</c:v>
                </c:pt>
                <c:pt idx="1">
                  <c:v>19.7.19. 10:00</c:v>
                </c:pt>
                <c:pt idx="2">
                  <c:v>19.7.19. 12:00</c:v>
                </c:pt>
                <c:pt idx="3">
                  <c:v>19.7.19. 14:00</c:v>
                </c:pt>
                <c:pt idx="4">
                  <c:v>19.7.19. 16:00</c:v>
                </c:pt>
                <c:pt idx="5">
                  <c:v>19.7.19. 18:00</c:v>
                </c:pt>
                <c:pt idx="6">
                  <c:v>19.7.19. 20:00</c:v>
                </c:pt>
                <c:pt idx="7">
                  <c:v>19.7.19. 22:00</c:v>
                </c:pt>
                <c:pt idx="8">
                  <c:v>19.7.19. 24:00</c:v>
                </c:pt>
                <c:pt idx="9">
                  <c:v>20.7.19. 02:00</c:v>
                </c:pt>
                <c:pt idx="10">
                  <c:v>20.7.19. 04:00</c:v>
                </c:pt>
                <c:pt idx="11">
                  <c:v>20.7.19. 06:00</c:v>
                </c:pt>
                <c:pt idx="12">
                  <c:v>20.7.19. 08:00</c:v>
                </c:pt>
                <c:pt idx="13">
                  <c:v>20.7.19. 10:00</c:v>
                </c:pt>
                <c:pt idx="14">
                  <c:v>20.7.19. 12:00</c:v>
                </c:pt>
                <c:pt idx="15">
                  <c:v>20.7.19. 14:00</c:v>
                </c:pt>
                <c:pt idx="16">
                  <c:v>20.7.19. 16:00</c:v>
                </c:pt>
                <c:pt idx="17">
                  <c:v>20.7.19. 18:00</c:v>
                </c:pt>
                <c:pt idx="18">
                  <c:v>20.7.19. 20:00</c:v>
                </c:pt>
                <c:pt idx="19">
                  <c:v>20.7.19. 22:00</c:v>
                </c:pt>
                <c:pt idx="20">
                  <c:v>20.7.19. 24:00</c:v>
                </c:pt>
                <c:pt idx="21">
                  <c:v>21.7.19. 02:00</c:v>
                </c:pt>
                <c:pt idx="22">
                  <c:v>21.7.19. 04:00</c:v>
                </c:pt>
                <c:pt idx="23">
                  <c:v>21.7.19. 06:00</c:v>
                </c:pt>
                <c:pt idx="24">
                  <c:v>21.7.19. 08:00</c:v>
                </c:pt>
                <c:pt idx="25">
                  <c:v>21.7.19. 10:00</c:v>
                </c:pt>
                <c:pt idx="26">
                  <c:v>21.7.19. 12:00</c:v>
                </c:pt>
                <c:pt idx="27">
                  <c:v>21.7.19. 14:00</c:v>
                </c:pt>
                <c:pt idx="28">
                  <c:v>21.7.19. 16:00</c:v>
                </c:pt>
                <c:pt idx="29">
                  <c:v>21.7.19. 18:00</c:v>
                </c:pt>
                <c:pt idx="30">
                  <c:v>21.7.19. 20:00</c:v>
                </c:pt>
                <c:pt idx="31">
                  <c:v>21.7.19. 22:00</c:v>
                </c:pt>
                <c:pt idx="32">
                  <c:v>21.7.19. 24:00</c:v>
                </c:pt>
                <c:pt idx="33">
                  <c:v>22.7.19. 02:00</c:v>
                </c:pt>
                <c:pt idx="34">
                  <c:v>22.7.19. 04:00</c:v>
                </c:pt>
                <c:pt idx="35">
                  <c:v>22.7.19. 06:00</c:v>
                </c:pt>
                <c:pt idx="36">
                  <c:v>22.7.19. 08:00</c:v>
                </c:pt>
                <c:pt idx="37">
                  <c:v>22.7.19. 10:00</c:v>
                </c:pt>
                <c:pt idx="38">
                  <c:v>22.7.19. 12:00</c:v>
                </c:pt>
                <c:pt idx="39">
                  <c:v>22.7.19. 14:00</c:v>
                </c:pt>
                <c:pt idx="40">
                  <c:v>22.7.19. 16:00</c:v>
                </c:pt>
                <c:pt idx="41">
                  <c:v>22.7.19. 18:00</c:v>
                </c:pt>
                <c:pt idx="42">
                  <c:v>22.7.19. 20:00</c:v>
                </c:pt>
                <c:pt idx="43">
                  <c:v>22.7.19. 22:00</c:v>
                </c:pt>
                <c:pt idx="44">
                  <c:v>22.7.19. 24:00</c:v>
                </c:pt>
                <c:pt idx="45">
                  <c:v>23.7.19. 02:00</c:v>
                </c:pt>
                <c:pt idx="46">
                  <c:v>23.7.19. 04:00</c:v>
                </c:pt>
                <c:pt idx="47">
                  <c:v>23.7.19. 06:00</c:v>
                </c:pt>
                <c:pt idx="48">
                  <c:v>23.7.19. 08:00</c:v>
                </c:pt>
                <c:pt idx="49">
                  <c:v>23.7.19. 10:00</c:v>
                </c:pt>
                <c:pt idx="50">
                  <c:v>23.7.19. 12:00</c:v>
                </c:pt>
                <c:pt idx="51">
                  <c:v>23.7.19. 14:00</c:v>
                </c:pt>
                <c:pt idx="52">
                  <c:v>23.7.19. 16:00</c:v>
                </c:pt>
                <c:pt idx="53">
                  <c:v>23.7.19. 18:00</c:v>
                </c:pt>
                <c:pt idx="54">
                  <c:v>23.7.19. 20:00</c:v>
                </c:pt>
                <c:pt idx="55">
                  <c:v>23.7.19. 22:00</c:v>
                </c:pt>
                <c:pt idx="56">
                  <c:v>23.7.19. 24:00</c:v>
                </c:pt>
                <c:pt idx="57">
                  <c:v>24.7.19. 02:00</c:v>
                </c:pt>
                <c:pt idx="58">
                  <c:v>24.7.19. 04.00</c:v>
                </c:pt>
                <c:pt idx="59">
                  <c:v>24.7.19. 06:00</c:v>
                </c:pt>
                <c:pt idx="60">
                  <c:v>24.7.19. 08:00</c:v>
                </c:pt>
                <c:pt idx="61">
                  <c:v>24.7.19. 10:00</c:v>
                </c:pt>
                <c:pt idx="62">
                  <c:v>24.7.19. 12:00</c:v>
                </c:pt>
                <c:pt idx="63">
                  <c:v>24.7.19. 14:00</c:v>
                </c:pt>
                <c:pt idx="64">
                  <c:v>24.7.19. 16:00</c:v>
                </c:pt>
                <c:pt idx="65">
                  <c:v>24.7.19. 18:00</c:v>
                </c:pt>
                <c:pt idx="66">
                  <c:v>24.7.19. 20:00</c:v>
                </c:pt>
                <c:pt idx="67">
                  <c:v>24.7.19. 22:00</c:v>
                </c:pt>
                <c:pt idx="68">
                  <c:v>24.7.19. 24:00</c:v>
                </c:pt>
                <c:pt idx="69">
                  <c:v>25.7.19. 02:00</c:v>
                </c:pt>
                <c:pt idx="70">
                  <c:v>25.7.19. 04:00</c:v>
                </c:pt>
                <c:pt idx="71">
                  <c:v>25.7.19. 06:00</c:v>
                </c:pt>
                <c:pt idx="72">
                  <c:v>25.7.19. 08:00</c:v>
                </c:pt>
                <c:pt idx="73">
                  <c:v>25.7.19. 10:00</c:v>
                </c:pt>
                <c:pt idx="74">
                  <c:v>25.7.19. 12:00</c:v>
                </c:pt>
                <c:pt idx="75">
                  <c:v>25.7.19. 14:00</c:v>
                </c:pt>
                <c:pt idx="76">
                  <c:v>25.7.19. 16:00</c:v>
                </c:pt>
                <c:pt idx="77">
                  <c:v>25.7.19. 18:00</c:v>
                </c:pt>
                <c:pt idx="78">
                  <c:v>25.7.19. 20:00</c:v>
                </c:pt>
                <c:pt idx="79">
                  <c:v>25.7.19. 22:00</c:v>
                </c:pt>
                <c:pt idx="80">
                  <c:v>25.7.19. 24:00</c:v>
                </c:pt>
                <c:pt idx="81">
                  <c:v>26.7.19. 02:00</c:v>
                </c:pt>
                <c:pt idx="82">
                  <c:v>26.7.19. 04:00</c:v>
                </c:pt>
                <c:pt idx="83">
                  <c:v>26.7.19. 06:00</c:v>
                </c:pt>
              </c:strCache>
            </c:strRef>
          </c:cat>
          <c:val>
            <c:numRef>
              <c:f>'[Rezultati Poreč ljeto grafovi Lucija.xlsx]Sjever'!$K$4:$K$87</c:f>
              <c:numCache>
                <c:formatCode>General</c:formatCode>
                <c:ptCount val="84"/>
                <c:pt idx="0">
                  <c:v>211</c:v>
                </c:pt>
                <c:pt idx="1">
                  <c:v>186</c:v>
                </c:pt>
                <c:pt idx="2">
                  <c:v>195</c:v>
                </c:pt>
                <c:pt idx="3">
                  <c:v>186</c:v>
                </c:pt>
                <c:pt idx="4">
                  <c:v>202</c:v>
                </c:pt>
                <c:pt idx="5">
                  <c:v>397</c:v>
                </c:pt>
                <c:pt idx="6">
                  <c:v>374</c:v>
                </c:pt>
                <c:pt idx="7">
                  <c:v>393</c:v>
                </c:pt>
                <c:pt idx="8">
                  <c:v>430</c:v>
                </c:pt>
                <c:pt idx="9">
                  <c:v>286</c:v>
                </c:pt>
                <c:pt idx="10">
                  <c:v>297</c:v>
                </c:pt>
                <c:pt idx="11">
                  <c:v>261</c:v>
                </c:pt>
                <c:pt idx="12">
                  <c:v>531</c:v>
                </c:pt>
                <c:pt idx="13">
                  <c:v>433</c:v>
                </c:pt>
                <c:pt idx="14">
                  <c:v>388</c:v>
                </c:pt>
                <c:pt idx="15">
                  <c:v>374</c:v>
                </c:pt>
                <c:pt idx="16">
                  <c:v>350</c:v>
                </c:pt>
                <c:pt idx="17">
                  <c:v>279</c:v>
                </c:pt>
                <c:pt idx="18">
                  <c:v>356</c:v>
                </c:pt>
                <c:pt idx="19">
                  <c:v>331</c:v>
                </c:pt>
                <c:pt idx="20">
                  <c:v>253</c:v>
                </c:pt>
                <c:pt idx="21">
                  <c:v>420</c:v>
                </c:pt>
                <c:pt idx="22">
                  <c:v>320</c:v>
                </c:pt>
                <c:pt idx="23">
                  <c:v>255</c:v>
                </c:pt>
                <c:pt idx="24">
                  <c:v>328</c:v>
                </c:pt>
                <c:pt idx="25">
                  <c:v>344</c:v>
                </c:pt>
                <c:pt idx="26">
                  <c:v>342</c:v>
                </c:pt>
                <c:pt idx="27">
                  <c:v>339</c:v>
                </c:pt>
                <c:pt idx="28">
                  <c:v>264</c:v>
                </c:pt>
                <c:pt idx="29">
                  <c:v>273</c:v>
                </c:pt>
                <c:pt idx="30">
                  <c:v>260</c:v>
                </c:pt>
                <c:pt idx="31">
                  <c:v>294</c:v>
                </c:pt>
                <c:pt idx="32">
                  <c:v>245</c:v>
                </c:pt>
                <c:pt idx="33">
                  <c:v>218</c:v>
                </c:pt>
                <c:pt idx="34">
                  <c:v>176</c:v>
                </c:pt>
                <c:pt idx="35">
                  <c:v>198</c:v>
                </c:pt>
                <c:pt idx="36">
                  <c:v>309</c:v>
                </c:pt>
                <c:pt idx="37">
                  <c:v>322</c:v>
                </c:pt>
                <c:pt idx="38">
                  <c:v>305</c:v>
                </c:pt>
                <c:pt idx="39">
                  <c:v>313</c:v>
                </c:pt>
                <c:pt idx="40">
                  <c:v>314</c:v>
                </c:pt>
                <c:pt idx="41">
                  <c:v>243</c:v>
                </c:pt>
                <c:pt idx="42">
                  <c:v>237</c:v>
                </c:pt>
                <c:pt idx="43">
                  <c:v>236</c:v>
                </c:pt>
                <c:pt idx="44">
                  <c:v>265</c:v>
                </c:pt>
                <c:pt idx="45">
                  <c:v>355</c:v>
                </c:pt>
                <c:pt idx="46">
                  <c:v>188</c:v>
                </c:pt>
                <c:pt idx="47">
                  <c:v>164</c:v>
                </c:pt>
                <c:pt idx="48">
                  <c:v>258.5</c:v>
                </c:pt>
                <c:pt idx="49">
                  <c:v>354</c:v>
                </c:pt>
                <c:pt idx="50">
                  <c:v>800</c:v>
                </c:pt>
                <c:pt idx="51">
                  <c:v>484</c:v>
                </c:pt>
                <c:pt idx="52">
                  <c:v>409.5</c:v>
                </c:pt>
                <c:pt idx="53">
                  <c:v>597</c:v>
                </c:pt>
                <c:pt idx="54">
                  <c:v>247</c:v>
                </c:pt>
                <c:pt idx="55">
                  <c:v>250</c:v>
                </c:pt>
                <c:pt idx="56">
                  <c:v>229.5</c:v>
                </c:pt>
                <c:pt idx="57">
                  <c:v>213</c:v>
                </c:pt>
                <c:pt idx="58">
                  <c:v>225</c:v>
                </c:pt>
                <c:pt idx="59">
                  <c:v>360</c:v>
                </c:pt>
                <c:pt idx="60">
                  <c:v>295</c:v>
                </c:pt>
                <c:pt idx="61">
                  <c:v>383</c:v>
                </c:pt>
                <c:pt idx="62">
                  <c:v>374</c:v>
                </c:pt>
                <c:pt idx="63">
                  <c:v>350</c:v>
                </c:pt>
                <c:pt idx="64">
                  <c:v>513</c:v>
                </c:pt>
                <c:pt idx="65">
                  <c:v>311</c:v>
                </c:pt>
                <c:pt idx="66">
                  <c:v>244</c:v>
                </c:pt>
                <c:pt idx="67">
                  <c:v>279</c:v>
                </c:pt>
                <c:pt idx="68">
                  <c:v>247</c:v>
                </c:pt>
                <c:pt idx="69">
                  <c:v>244</c:v>
                </c:pt>
                <c:pt idx="70">
                  <c:v>232</c:v>
                </c:pt>
                <c:pt idx="71">
                  <c:v>231</c:v>
                </c:pt>
                <c:pt idx="72" formatCode="0">
                  <c:v>171</c:v>
                </c:pt>
                <c:pt idx="73">
                  <c:v>272</c:v>
                </c:pt>
                <c:pt idx="74">
                  <c:v>348</c:v>
                </c:pt>
                <c:pt idx="75">
                  <c:v>386</c:v>
                </c:pt>
                <c:pt idx="76">
                  <c:v>363</c:v>
                </c:pt>
                <c:pt idx="77">
                  <c:v>328</c:v>
                </c:pt>
                <c:pt idx="78">
                  <c:v>262</c:v>
                </c:pt>
                <c:pt idx="79">
                  <c:v>217</c:v>
                </c:pt>
                <c:pt idx="81">
                  <c:v>152</c:v>
                </c:pt>
                <c:pt idx="82">
                  <c:v>140</c:v>
                </c:pt>
                <c:pt idx="83">
                  <c:v>210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4A16-4B72-B93E-D77E93AAFA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98715232"/>
        <c:axId val="498715624"/>
      </c:lineChart>
      <c:catAx>
        <c:axId val="498715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8715624"/>
        <c:crosses val="autoZero"/>
        <c:auto val="1"/>
        <c:lblAlgn val="ctr"/>
        <c:lblOffset val="100"/>
        <c:noMultiLvlLbl val="0"/>
      </c:catAx>
      <c:valAx>
        <c:axId val="498715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KPK (mgO2/L)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8715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'[Rezultati Poreč ljeto grafovi Lucija.xlsx]Jug'!$Q$3</c:f>
              <c:strCache>
                <c:ptCount val="1"/>
                <c:pt idx="0">
                  <c:v>TN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'[Rezultati Poreč ljeto grafovi Lucija.xlsx]Jug'!$D$4:$D$87</c:f>
              <c:strCache>
                <c:ptCount val="84"/>
                <c:pt idx="0">
                  <c:v>19.7.19. 08:00</c:v>
                </c:pt>
                <c:pt idx="1">
                  <c:v>19.7.19. 10:00</c:v>
                </c:pt>
                <c:pt idx="2">
                  <c:v>19.7.19. 12:00</c:v>
                </c:pt>
                <c:pt idx="3">
                  <c:v>19.7.19. 14:00</c:v>
                </c:pt>
                <c:pt idx="4">
                  <c:v>19.7.19. 16:00</c:v>
                </c:pt>
                <c:pt idx="5">
                  <c:v>19.7.19. 18:00</c:v>
                </c:pt>
                <c:pt idx="6">
                  <c:v>19.7.19. 20:00</c:v>
                </c:pt>
                <c:pt idx="7">
                  <c:v>19.7.19. 22:00</c:v>
                </c:pt>
                <c:pt idx="8">
                  <c:v>19.7.19. 24:00</c:v>
                </c:pt>
                <c:pt idx="9">
                  <c:v>20.7.19. 02:00</c:v>
                </c:pt>
                <c:pt idx="10">
                  <c:v>20.7.19. 04:00</c:v>
                </c:pt>
                <c:pt idx="11">
                  <c:v>20.7.19. 06:00</c:v>
                </c:pt>
                <c:pt idx="12">
                  <c:v>20.7.19. 08:00</c:v>
                </c:pt>
                <c:pt idx="13">
                  <c:v>20.7.19. 10:00</c:v>
                </c:pt>
                <c:pt idx="14">
                  <c:v>20.7.19. 12:00</c:v>
                </c:pt>
                <c:pt idx="15">
                  <c:v>20.7.19. 14:00</c:v>
                </c:pt>
                <c:pt idx="16">
                  <c:v>20.7.19. 16:00</c:v>
                </c:pt>
                <c:pt idx="17">
                  <c:v>20.7.19. 18:00</c:v>
                </c:pt>
                <c:pt idx="18">
                  <c:v>20.7.19. 20:00</c:v>
                </c:pt>
                <c:pt idx="19">
                  <c:v>20.7.19. 22:00</c:v>
                </c:pt>
                <c:pt idx="20">
                  <c:v>20.7.19. 24:00</c:v>
                </c:pt>
                <c:pt idx="21">
                  <c:v>21.7.19. 02:00</c:v>
                </c:pt>
                <c:pt idx="22">
                  <c:v>21.7.19. 04:00</c:v>
                </c:pt>
                <c:pt idx="23">
                  <c:v>21.7.19. 06:00</c:v>
                </c:pt>
                <c:pt idx="24">
                  <c:v>21.7.19. 08:00</c:v>
                </c:pt>
                <c:pt idx="25">
                  <c:v>21.7.19. 10:00</c:v>
                </c:pt>
                <c:pt idx="26">
                  <c:v>21.7.19. 12:00</c:v>
                </c:pt>
                <c:pt idx="27">
                  <c:v>21.7.19. 14:00</c:v>
                </c:pt>
                <c:pt idx="28">
                  <c:v>21.7.19. 16:00</c:v>
                </c:pt>
                <c:pt idx="29">
                  <c:v>21.7.19. 18:00</c:v>
                </c:pt>
                <c:pt idx="30">
                  <c:v>21.7.19. 20:00</c:v>
                </c:pt>
                <c:pt idx="31">
                  <c:v>21.7.19. 22:00</c:v>
                </c:pt>
                <c:pt idx="32">
                  <c:v>21.7.19. 24:00</c:v>
                </c:pt>
                <c:pt idx="33">
                  <c:v>22.7.19. 02:00</c:v>
                </c:pt>
                <c:pt idx="34">
                  <c:v>22.7.19. 04:00</c:v>
                </c:pt>
                <c:pt idx="35">
                  <c:v>22.7.19. 06:00</c:v>
                </c:pt>
                <c:pt idx="36">
                  <c:v>22.7.19. 08:00</c:v>
                </c:pt>
                <c:pt idx="37">
                  <c:v>22.7.19. 10:00</c:v>
                </c:pt>
                <c:pt idx="38">
                  <c:v>22.7.19. 12:00</c:v>
                </c:pt>
                <c:pt idx="39">
                  <c:v>22.7.19. 14:00</c:v>
                </c:pt>
                <c:pt idx="40">
                  <c:v>22.7.19. 16:00</c:v>
                </c:pt>
                <c:pt idx="41">
                  <c:v>22.7.19. 18:00</c:v>
                </c:pt>
                <c:pt idx="42">
                  <c:v>22.7.19. 20:00</c:v>
                </c:pt>
                <c:pt idx="43">
                  <c:v>22.7.19. 22:00</c:v>
                </c:pt>
                <c:pt idx="44">
                  <c:v>22.7.19. 24:00</c:v>
                </c:pt>
                <c:pt idx="45">
                  <c:v>23.7.19. 02:00</c:v>
                </c:pt>
                <c:pt idx="46">
                  <c:v>23.7.19. 04:00</c:v>
                </c:pt>
                <c:pt idx="47">
                  <c:v>23.7.19. 06:00</c:v>
                </c:pt>
                <c:pt idx="48">
                  <c:v>23.7.19. 08:00</c:v>
                </c:pt>
                <c:pt idx="49">
                  <c:v>23.7.19. 10:00</c:v>
                </c:pt>
                <c:pt idx="50">
                  <c:v>23.7.19. 12:00</c:v>
                </c:pt>
                <c:pt idx="51">
                  <c:v>23.7.19. 14:00</c:v>
                </c:pt>
                <c:pt idx="52">
                  <c:v>23.7.19. 16:00</c:v>
                </c:pt>
                <c:pt idx="53">
                  <c:v>23.7.19. 18:00</c:v>
                </c:pt>
                <c:pt idx="54">
                  <c:v>23.7.19. 20:00</c:v>
                </c:pt>
                <c:pt idx="55">
                  <c:v>23.7.19. 22:00</c:v>
                </c:pt>
                <c:pt idx="56">
                  <c:v>23.7.19. 24:00</c:v>
                </c:pt>
                <c:pt idx="57">
                  <c:v>24.7.19. 02:00</c:v>
                </c:pt>
                <c:pt idx="58">
                  <c:v>24.7.19. 04.00</c:v>
                </c:pt>
                <c:pt idx="59">
                  <c:v>24.7.19. 06:00</c:v>
                </c:pt>
                <c:pt idx="60">
                  <c:v>24.7.19. 08:00</c:v>
                </c:pt>
                <c:pt idx="61">
                  <c:v>24.7.19. 10:00</c:v>
                </c:pt>
                <c:pt idx="62">
                  <c:v>24.7.19. 12:00</c:v>
                </c:pt>
                <c:pt idx="63">
                  <c:v>24.7.19. 14:00</c:v>
                </c:pt>
                <c:pt idx="64">
                  <c:v>24.7.19. 16:00</c:v>
                </c:pt>
                <c:pt idx="65">
                  <c:v>24.7.19. 18:00</c:v>
                </c:pt>
                <c:pt idx="66">
                  <c:v>24.7.19. 20:00</c:v>
                </c:pt>
                <c:pt idx="67">
                  <c:v>24.7.19. 22:00</c:v>
                </c:pt>
                <c:pt idx="68">
                  <c:v>24.7.19. 24:00</c:v>
                </c:pt>
                <c:pt idx="69">
                  <c:v>25.7.19. 02:00</c:v>
                </c:pt>
                <c:pt idx="70">
                  <c:v>25.7.19. 04:00</c:v>
                </c:pt>
                <c:pt idx="71">
                  <c:v>25.7.19. 06:00</c:v>
                </c:pt>
                <c:pt idx="72">
                  <c:v>25.7.19. 08:00</c:v>
                </c:pt>
                <c:pt idx="73">
                  <c:v>25.7.19. 10:00</c:v>
                </c:pt>
                <c:pt idx="74">
                  <c:v>25.7.19. 12:00</c:v>
                </c:pt>
                <c:pt idx="75">
                  <c:v>25.7.19. 14:00</c:v>
                </c:pt>
                <c:pt idx="76">
                  <c:v>25.7.19. 16:00</c:v>
                </c:pt>
                <c:pt idx="77">
                  <c:v>25.7.19. 18:00</c:v>
                </c:pt>
                <c:pt idx="78">
                  <c:v>25.7.19. 20:00</c:v>
                </c:pt>
                <c:pt idx="79">
                  <c:v>25.7.19. 22:00</c:v>
                </c:pt>
                <c:pt idx="80">
                  <c:v>25.7.19. 24:00</c:v>
                </c:pt>
                <c:pt idx="81">
                  <c:v>26.7.19. 02:00</c:v>
                </c:pt>
                <c:pt idx="82">
                  <c:v>26.7.19. 04:00</c:v>
                </c:pt>
                <c:pt idx="83">
                  <c:v>26.7.19. 06:00</c:v>
                </c:pt>
              </c:strCache>
            </c:strRef>
          </c:cat>
          <c:val>
            <c:numRef>
              <c:f>'[Rezultati Poreč ljeto grafovi Lucija.xlsx]Jug'!$Q$4:$Q$87</c:f>
              <c:numCache>
                <c:formatCode>General</c:formatCode>
                <c:ptCount val="84"/>
                <c:pt idx="0">
                  <c:v>115</c:v>
                </c:pt>
                <c:pt idx="1">
                  <c:v>143</c:v>
                </c:pt>
                <c:pt idx="2">
                  <c:v>125</c:v>
                </c:pt>
                <c:pt idx="3">
                  <c:v>119</c:v>
                </c:pt>
                <c:pt idx="4">
                  <c:v>121</c:v>
                </c:pt>
                <c:pt idx="8">
                  <c:v>118</c:v>
                </c:pt>
                <c:pt idx="9">
                  <c:v>112</c:v>
                </c:pt>
                <c:pt idx="10">
                  <c:v>109</c:v>
                </c:pt>
                <c:pt idx="11">
                  <c:v>104</c:v>
                </c:pt>
                <c:pt idx="12">
                  <c:v>136</c:v>
                </c:pt>
                <c:pt idx="13">
                  <c:v>129</c:v>
                </c:pt>
                <c:pt idx="14">
                  <c:v>105</c:v>
                </c:pt>
                <c:pt idx="15">
                  <c:v>98</c:v>
                </c:pt>
                <c:pt idx="16">
                  <c:v>93</c:v>
                </c:pt>
                <c:pt idx="17">
                  <c:v>67.2</c:v>
                </c:pt>
                <c:pt idx="18">
                  <c:v>67.2</c:v>
                </c:pt>
                <c:pt idx="19">
                  <c:v>77.3</c:v>
                </c:pt>
                <c:pt idx="20">
                  <c:v>87.6</c:v>
                </c:pt>
                <c:pt idx="21">
                  <c:v>89.7</c:v>
                </c:pt>
                <c:pt idx="22">
                  <c:v>105</c:v>
                </c:pt>
                <c:pt idx="23">
                  <c:v>103</c:v>
                </c:pt>
                <c:pt idx="24">
                  <c:v>109</c:v>
                </c:pt>
                <c:pt idx="25">
                  <c:v>118</c:v>
                </c:pt>
                <c:pt idx="26">
                  <c:v>115</c:v>
                </c:pt>
                <c:pt idx="27">
                  <c:v>88.9</c:v>
                </c:pt>
                <c:pt idx="28">
                  <c:v>85.4</c:v>
                </c:pt>
                <c:pt idx="29">
                  <c:v>71.400000000000006</c:v>
                </c:pt>
                <c:pt idx="30">
                  <c:v>66.900000000000006</c:v>
                </c:pt>
                <c:pt idx="31">
                  <c:v>70.599999999999994</c:v>
                </c:pt>
                <c:pt idx="32">
                  <c:v>72.099999999999994</c:v>
                </c:pt>
                <c:pt idx="34">
                  <c:v>103</c:v>
                </c:pt>
                <c:pt idx="35">
                  <c:v>119</c:v>
                </c:pt>
                <c:pt idx="36" formatCode="0.0">
                  <c:v>115</c:v>
                </c:pt>
                <c:pt idx="37" formatCode="0.0">
                  <c:v>125</c:v>
                </c:pt>
                <c:pt idx="38" formatCode="0.0">
                  <c:v>95.4</c:v>
                </c:pt>
                <c:pt idx="39" formatCode="0.0">
                  <c:v>77.599999999999994</c:v>
                </c:pt>
                <c:pt idx="40" formatCode="0.0">
                  <c:v>66.2</c:v>
                </c:pt>
                <c:pt idx="41" formatCode="0.0">
                  <c:v>53.8</c:v>
                </c:pt>
                <c:pt idx="42" formatCode="0.0">
                  <c:v>48</c:v>
                </c:pt>
                <c:pt idx="43" formatCode="0.0">
                  <c:v>64</c:v>
                </c:pt>
                <c:pt idx="44" formatCode="0.0">
                  <c:v>129</c:v>
                </c:pt>
                <c:pt idx="45" formatCode="0.0">
                  <c:v>81.5</c:v>
                </c:pt>
                <c:pt idx="46" formatCode="0.0">
                  <c:v>91.7</c:v>
                </c:pt>
                <c:pt idx="47" formatCode="0.0">
                  <c:v>90</c:v>
                </c:pt>
                <c:pt idx="48" formatCode="0.0">
                  <c:v>133</c:v>
                </c:pt>
                <c:pt idx="49" formatCode="0.0">
                  <c:v>154</c:v>
                </c:pt>
                <c:pt idx="50" formatCode="0.0">
                  <c:v>124</c:v>
                </c:pt>
                <c:pt idx="51" formatCode="0.0">
                  <c:v>131</c:v>
                </c:pt>
                <c:pt idx="52" formatCode="0.0">
                  <c:v>82.8</c:v>
                </c:pt>
                <c:pt idx="53" formatCode="0.0">
                  <c:v>61.9</c:v>
                </c:pt>
                <c:pt idx="54" formatCode="0.0">
                  <c:v>56.7</c:v>
                </c:pt>
                <c:pt idx="55" formatCode="0.0">
                  <c:v>70.3</c:v>
                </c:pt>
                <c:pt idx="56" formatCode="0.0">
                  <c:v>83.1</c:v>
                </c:pt>
                <c:pt idx="57" formatCode="0.0">
                  <c:v>83.8</c:v>
                </c:pt>
                <c:pt idx="58" formatCode="0.0">
                  <c:v>74</c:v>
                </c:pt>
                <c:pt idx="59" formatCode="0.0">
                  <c:v>103</c:v>
                </c:pt>
                <c:pt idx="60">
                  <c:v>149</c:v>
                </c:pt>
                <c:pt idx="61">
                  <c:v>117</c:v>
                </c:pt>
                <c:pt idx="62">
                  <c:v>85.6</c:v>
                </c:pt>
                <c:pt idx="63">
                  <c:v>80.900000000000006</c:v>
                </c:pt>
                <c:pt idx="64">
                  <c:v>117</c:v>
                </c:pt>
                <c:pt idx="65">
                  <c:v>67.400000000000006</c:v>
                </c:pt>
                <c:pt idx="66">
                  <c:v>61.4</c:v>
                </c:pt>
                <c:pt idx="67">
                  <c:v>62.6</c:v>
                </c:pt>
                <c:pt idx="68">
                  <c:v>66.599999999999994</c:v>
                </c:pt>
                <c:pt idx="69">
                  <c:v>73.400000000000006</c:v>
                </c:pt>
                <c:pt idx="70">
                  <c:v>84.4</c:v>
                </c:pt>
                <c:pt idx="71">
                  <c:v>103</c:v>
                </c:pt>
                <c:pt idx="72">
                  <c:v>123</c:v>
                </c:pt>
                <c:pt idx="73">
                  <c:v>126</c:v>
                </c:pt>
                <c:pt idx="74">
                  <c:v>119</c:v>
                </c:pt>
                <c:pt idx="75">
                  <c:v>83.3</c:v>
                </c:pt>
                <c:pt idx="77">
                  <c:v>73.599999999999994</c:v>
                </c:pt>
                <c:pt idx="78">
                  <c:v>70.099999999999994</c:v>
                </c:pt>
                <c:pt idx="79">
                  <c:v>68.8</c:v>
                </c:pt>
                <c:pt idx="80">
                  <c:v>93</c:v>
                </c:pt>
                <c:pt idx="81">
                  <c:v>94.7</c:v>
                </c:pt>
                <c:pt idx="82">
                  <c:v>89.4</c:v>
                </c:pt>
                <c:pt idx="83">
                  <c:v>115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00E0-4C82-982F-599965AEDCB8}"/>
            </c:ext>
          </c:extLst>
        </c:ser>
        <c:ser>
          <c:idx val="1"/>
          <c:order val="1"/>
          <c:tx>
            <c:strRef>
              <c:f>'[Rezultati Poreč ljeto grafovi Lucija.xlsx]Jug'!$S$3</c:f>
              <c:strCache>
                <c:ptCount val="1"/>
                <c:pt idx="0">
                  <c:v>NH4-N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'[Rezultati Poreč ljeto grafovi Lucija.xlsx]Jug'!$D$4:$D$87</c:f>
              <c:strCache>
                <c:ptCount val="84"/>
                <c:pt idx="0">
                  <c:v>19.7.19. 08:00</c:v>
                </c:pt>
                <c:pt idx="1">
                  <c:v>19.7.19. 10:00</c:v>
                </c:pt>
                <c:pt idx="2">
                  <c:v>19.7.19. 12:00</c:v>
                </c:pt>
                <c:pt idx="3">
                  <c:v>19.7.19. 14:00</c:v>
                </c:pt>
                <c:pt idx="4">
                  <c:v>19.7.19. 16:00</c:v>
                </c:pt>
                <c:pt idx="5">
                  <c:v>19.7.19. 18:00</c:v>
                </c:pt>
                <c:pt idx="6">
                  <c:v>19.7.19. 20:00</c:v>
                </c:pt>
                <c:pt idx="7">
                  <c:v>19.7.19. 22:00</c:v>
                </c:pt>
                <c:pt idx="8">
                  <c:v>19.7.19. 24:00</c:v>
                </c:pt>
                <c:pt idx="9">
                  <c:v>20.7.19. 02:00</c:v>
                </c:pt>
                <c:pt idx="10">
                  <c:v>20.7.19. 04:00</c:v>
                </c:pt>
                <c:pt idx="11">
                  <c:v>20.7.19. 06:00</c:v>
                </c:pt>
                <c:pt idx="12">
                  <c:v>20.7.19. 08:00</c:v>
                </c:pt>
                <c:pt idx="13">
                  <c:v>20.7.19. 10:00</c:v>
                </c:pt>
                <c:pt idx="14">
                  <c:v>20.7.19. 12:00</c:v>
                </c:pt>
                <c:pt idx="15">
                  <c:v>20.7.19. 14:00</c:v>
                </c:pt>
                <c:pt idx="16">
                  <c:v>20.7.19. 16:00</c:v>
                </c:pt>
                <c:pt idx="17">
                  <c:v>20.7.19. 18:00</c:v>
                </c:pt>
                <c:pt idx="18">
                  <c:v>20.7.19. 20:00</c:v>
                </c:pt>
                <c:pt idx="19">
                  <c:v>20.7.19. 22:00</c:v>
                </c:pt>
                <c:pt idx="20">
                  <c:v>20.7.19. 24:00</c:v>
                </c:pt>
                <c:pt idx="21">
                  <c:v>21.7.19. 02:00</c:v>
                </c:pt>
                <c:pt idx="22">
                  <c:v>21.7.19. 04:00</c:v>
                </c:pt>
                <c:pt idx="23">
                  <c:v>21.7.19. 06:00</c:v>
                </c:pt>
                <c:pt idx="24">
                  <c:v>21.7.19. 08:00</c:v>
                </c:pt>
                <c:pt idx="25">
                  <c:v>21.7.19. 10:00</c:v>
                </c:pt>
                <c:pt idx="26">
                  <c:v>21.7.19. 12:00</c:v>
                </c:pt>
                <c:pt idx="27">
                  <c:v>21.7.19. 14:00</c:v>
                </c:pt>
                <c:pt idx="28">
                  <c:v>21.7.19. 16:00</c:v>
                </c:pt>
                <c:pt idx="29">
                  <c:v>21.7.19. 18:00</c:v>
                </c:pt>
                <c:pt idx="30">
                  <c:v>21.7.19. 20:00</c:v>
                </c:pt>
                <c:pt idx="31">
                  <c:v>21.7.19. 22:00</c:v>
                </c:pt>
                <c:pt idx="32">
                  <c:v>21.7.19. 24:00</c:v>
                </c:pt>
                <c:pt idx="33">
                  <c:v>22.7.19. 02:00</c:v>
                </c:pt>
                <c:pt idx="34">
                  <c:v>22.7.19. 04:00</c:v>
                </c:pt>
                <c:pt idx="35">
                  <c:v>22.7.19. 06:00</c:v>
                </c:pt>
                <c:pt idx="36">
                  <c:v>22.7.19. 08:00</c:v>
                </c:pt>
                <c:pt idx="37">
                  <c:v>22.7.19. 10:00</c:v>
                </c:pt>
                <c:pt idx="38">
                  <c:v>22.7.19. 12:00</c:v>
                </c:pt>
                <c:pt idx="39">
                  <c:v>22.7.19. 14:00</c:v>
                </c:pt>
                <c:pt idx="40">
                  <c:v>22.7.19. 16:00</c:v>
                </c:pt>
                <c:pt idx="41">
                  <c:v>22.7.19. 18:00</c:v>
                </c:pt>
                <c:pt idx="42">
                  <c:v>22.7.19. 20:00</c:v>
                </c:pt>
                <c:pt idx="43">
                  <c:v>22.7.19. 22:00</c:v>
                </c:pt>
                <c:pt idx="44">
                  <c:v>22.7.19. 24:00</c:v>
                </c:pt>
                <c:pt idx="45">
                  <c:v>23.7.19. 02:00</c:v>
                </c:pt>
                <c:pt idx="46">
                  <c:v>23.7.19. 04:00</c:v>
                </c:pt>
                <c:pt idx="47">
                  <c:v>23.7.19. 06:00</c:v>
                </c:pt>
                <c:pt idx="48">
                  <c:v>23.7.19. 08:00</c:v>
                </c:pt>
                <c:pt idx="49">
                  <c:v>23.7.19. 10:00</c:v>
                </c:pt>
                <c:pt idx="50">
                  <c:v>23.7.19. 12:00</c:v>
                </c:pt>
                <c:pt idx="51">
                  <c:v>23.7.19. 14:00</c:v>
                </c:pt>
                <c:pt idx="52">
                  <c:v>23.7.19. 16:00</c:v>
                </c:pt>
                <c:pt idx="53">
                  <c:v>23.7.19. 18:00</c:v>
                </c:pt>
                <c:pt idx="54">
                  <c:v>23.7.19. 20:00</c:v>
                </c:pt>
                <c:pt idx="55">
                  <c:v>23.7.19. 22:00</c:v>
                </c:pt>
                <c:pt idx="56">
                  <c:v>23.7.19. 24:00</c:v>
                </c:pt>
                <c:pt idx="57">
                  <c:v>24.7.19. 02:00</c:v>
                </c:pt>
                <c:pt idx="58">
                  <c:v>24.7.19. 04.00</c:v>
                </c:pt>
                <c:pt idx="59">
                  <c:v>24.7.19. 06:00</c:v>
                </c:pt>
                <c:pt idx="60">
                  <c:v>24.7.19. 08:00</c:v>
                </c:pt>
                <c:pt idx="61">
                  <c:v>24.7.19. 10:00</c:v>
                </c:pt>
                <c:pt idx="62">
                  <c:v>24.7.19. 12:00</c:v>
                </c:pt>
                <c:pt idx="63">
                  <c:v>24.7.19. 14:00</c:v>
                </c:pt>
                <c:pt idx="64">
                  <c:v>24.7.19. 16:00</c:v>
                </c:pt>
                <c:pt idx="65">
                  <c:v>24.7.19. 18:00</c:v>
                </c:pt>
                <c:pt idx="66">
                  <c:v>24.7.19. 20:00</c:v>
                </c:pt>
                <c:pt idx="67">
                  <c:v>24.7.19. 22:00</c:v>
                </c:pt>
                <c:pt idx="68">
                  <c:v>24.7.19. 24:00</c:v>
                </c:pt>
                <c:pt idx="69">
                  <c:v>25.7.19. 02:00</c:v>
                </c:pt>
                <c:pt idx="70">
                  <c:v>25.7.19. 04:00</c:v>
                </c:pt>
                <c:pt idx="71">
                  <c:v>25.7.19. 06:00</c:v>
                </c:pt>
                <c:pt idx="72">
                  <c:v>25.7.19. 08:00</c:v>
                </c:pt>
                <c:pt idx="73">
                  <c:v>25.7.19. 10:00</c:v>
                </c:pt>
                <c:pt idx="74">
                  <c:v>25.7.19. 12:00</c:v>
                </c:pt>
                <c:pt idx="75">
                  <c:v>25.7.19. 14:00</c:v>
                </c:pt>
                <c:pt idx="76">
                  <c:v>25.7.19. 16:00</c:v>
                </c:pt>
                <c:pt idx="77">
                  <c:v>25.7.19. 18:00</c:v>
                </c:pt>
                <c:pt idx="78">
                  <c:v>25.7.19. 20:00</c:v>
                </c:pt>
                <c:pt idx="79">
                  <c:v>25.7.19. 22:00</c:v>
                </c:pt>
                <c:pt idx="80">
                  <c:v>25.7.19. 24:00</c:v>
                </c:pt>
                <c:pt idx="81">
                  <c:v>26.7.19. 02:00</c:v>
                </c:pt>
                <c:pt idx="82">
                  <c:v>26.7.19. 04:00</c:v>
                </c:pt>
                <c:pt idx="83">
                  <c:v>26.7.19. 06:00</c:v>
                </c:pt>
              </c:strCache>
            </c:strRef>
          </c:cat>
          <c:val>
            <c:numRef>
              <c:f>'[Rezultati Poreč ljeto grafovi Lucija.xlsx]Jug'!$S$4:$S$87</c:f>
              <c:numCache>
                <c:formatCode>General</c:formatCode>
                <c:ptCount val="84"/>
                <c:pt idx="0">
                  <c:v>98.3</c:v>
                </c:pt>
                <c:pt idx="1">
                  <c:v>123</c:v>
                </c:pt>
                <c:pt idx="2">
                  <c:v>109</c:v>
                </c:pt>
                <c:pt idx="3">
                  <c:v>101</c:v>
                </c:pt>
                <c:pt idx="4">
                  <c:v>100</c:v>
                </c:pt>
                <c:pt idx="8">
                  <c:v>98.5</c:v>
                </c:pt>
                <c:pt idx="9">
                  <c:v>97.3</c:v>
                </c:pt>
                <c:pt idx="10">
                  <c:v>97.3</c:v>
                </c:pt>
                <c:pt idx="11">
                  <c:v>95.1</c:v>
                </c:pt>
                <c:pt idx="12">
                  <c:v>106</c:v>
                </c:pt>
                <c:pt idx="13">
                  <c:v>136</c:v>
                </c:pt>
                <c:pt idx="14">
                  <c:v>122</c:v>
                </c:pt>
                <c:pt idx="15">
                  <c:v>104</c:v>
                </c:pt>
                <c:pt idx="16">
                  <c:v>80.3</c:v>
                </c:pt>
                <c:pt idx="17">
                  <c:v>61.5</c:v>
                </c:pt>
                <c:pt idx="18">
                  <c:v>54.6</c:v>
                </c:pt>
                <c:pt idx="19">
                  <c:v>66.599999999999994</c:v>
                </c:pt>
                <c:pt idx="20">
                  <c:v>79.8</c:v>
                </c:pt>
                <c:pt idx="21">
                  <c:v>76.900000000000006</c:v>
                </c:pt>
                <c:pt idx="22">
                  <c:v>103</c:v>
                </c:pt>
                <c:pt idx="23">
                  <c:v>98.6</c:v>
                </c:pt>
                <c:pt idx="24">
                  <c:v>98.1</c:v>
                </c:pt>
                <c:pt idx="25">
                  <c:v>92.6</c:v>
                </c:pt>
                <c:pt idx="26">
                  <c:v>75.599999999999994</c:v>
                </c:pt>
                <c:pt idx="27">
                  <c:v>61.7</c:v>
                </c:pt>
                <c:pt idx="28">
                  <c:v>59.7</c:v>
                </c:pt>
                <c:pt idx="29">
                  <c:v>46.3</c:v>
                </c:pt>
                <c:pt idx="30">
                  <c:v>46</c:v>
                </c:pt>
                <c:pt idx="31">
                  <c:v>48.7</c:v>
                </c:pt>
                <c:pt idx="32">
                  <c:v>51</c:v>
                </c:pt>
                <c:pt idx="34">
                  <c:v>81.599999999999994</c:v>
                </c:pt>
                <c:pt idx="35">
                  <c:v>97.9</c:v>
                </c:pt>
                <c:pt idx="36">
                  <c:v>88.6</c:v>
                </c:pt>
                <c:pt idx="37">
                  <c:v>101</c:v>
                </c:pt>
                <c:pt idx="38">
                  <c:v>74.5</c:v>
                </c:pt>
                <c:pt idx="39">
                  <c:v>60.1</c:v>
                </c:pt>
                <c:pt idx="40">
                  <c:v>54.4</c:v>
                </c:pt>
                <c:pt idx="41">
                  <c:v>44.9</c:v>
                </c:pt>
                <c:pt idx="42">
                  <c:v>39.9</c:v>
                </c:pt>
                <c:pt idx="43">
                  <c:v>48.3</c:v>
                </c:pt>
                <c:pt idx="44">
                  <c:v>103</c:v>
                </c:pt>
                <c:pt idx="45">
                  <c:v>61.6</c:v>
                </c:pt>
                <c:pt idx="46">
                  <c:v>73.099999999999994</c:v>
                </c:pt>
                <c:pt idx="47">
                  <c:v>76.2</c:v>
                </c:pt>
                <c:pt idx="48">
                  <c:v>113</c:v>
                </c:pt>
                <c:pt idx="49">
                  <c:v>130</c:v>
                </c:pt>
                <c:pt idx="50">
                  <c:v>86.3</c:v>
                </c:pt>
                <c:pt idx="51">
                  <c:v>119</c:v>
                </c:pt>
                <c:pt idx="52">
                  <c:v>60.7</c:v>
                </c:pt>
                <c:pt idx="53">
                  <c:v>50</c:v>
                </c:pt>
                <c:pt idx="54">
                  <c:v>41.9</c:v>
                </c:pt>
                <c:pt idx="55">
                  <c:v>52</c:v>
                </c:pt>
                <c:pt idx="56">
                  <c:v>64.400000000000006</c:v>
                </c:pt>
                <c:pt idx="57">
                  <c:v>67.3</c:v>
                </c:pt>
                <c:pt idx="58">
                  <c:v>71.7</c:v>
                </c:pt>
                <c:pt idx="59">
                  <c:v>84.6</c:v>
                </c:pt>
                <c:pt idx="60">
                  <c:v>96.4</c:v>
                </c:pt>
                <c:pt idx="61">
                  <c:v>78.900000000000006</c:v>
                </c:pt>
                <c:pt idx="62">
                  <c:v>55.9</c:v>
                </c:pt>
                <c:pt idx="63">
                  <c:v>53.8</c:v>
                </c:pt>
                <c:pt idx="64">
                  <c:v>65.099999999999994</c:v>
                </c:pt>
                <c:pt idx="65">
                  <c:v>42.6</c:v>
                </c:pt>
                <c:pt idx="66">
                  <c:v>37.5</c:v>
                </c:pt>
                <c:pt idx="67">
                  <c:v>46.3</c:v>
                </c:pt>
                <c:pt idx="68">
                  <c:v>56.1</c:v>
                </c:pt>
                <c:pt idx="69">
                  <c:v>62.4</c:v>
                </c:pt>
                <c:pt idx="70">
                  <c:v>74.099999999999994</c:v>
                </c:pt>
                <c:pt idx="71">
                  <c:v>73.3</c:v>
                </c:pt>
                <c:pt idx="72">
                  <c:v>85.2</c:v>
                </c:pt>
                <c:pt idx="73">
                  <c:v>91.5</c:v>
                </c:pt>
                <c:pt idx="74">
                  <c:v>67.599999999999994</c:v>
                </c:pt>
                <c:pt idx="75">
                  <c:v>53.3</c:v>
                </c:pt>
                <c:pt idx="76">
                  <c:v>50.5</c:v>
                </c:pt>
                <c:pt idx="77">
                  <c:v>42.3</c:v>
                </c:pt>
                <c:pt idx="78">
                  <c:v>34.9</c:v>
                </c:pt>
                <c:pt idx="79">
                  <c:v>40.1</c:v>
                </c:pt>
                <c:pt idx="80">
                  <c:v>54.4</c:v>
                </c:pt>
                <c:pt idx="81">
                  <c:v>56.4</c:v>
                </c:pt>
                <c:pt idx="82">
                  <c:v>57.6</c:v>
                </c:pt>
                <c:pt idx="83">
                  <c:v>72.900000000000006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00E0-4C82-982F-599965AEDC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98720328"/>
        <c:axId val="498720720"/>
      </c:lineChart>
      <c:catAx>
        <c:axId val="498720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8720720"/>
        <c:crosses val="autoZero"/>
        <c:auto val="1"/>
        <c:lblAlgn val="ctr"/>
        <c:lblOffset val="100"/>
        <c:noMultiLvlLbl val="0"/>
      </c:catAx>
      <c:valAx>
        <c:axId val="498720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Koncentracija ukupnog i amonijakalnog dušika (mgN/L)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8720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span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'[Rezultati Poreč ljeto grafovi Lucija.xlsx]Jug'!$R$3</c:f>
              <c:strCache>
                <c:ptCount val="1"/>
                <c:pt idx="0">
                  <c:v>TN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'[Rezultati Poreč ljeto grafovi Lucija.xlsx]Jug'!$E$4:$E$87</c:f>
              <c:strCache>
                <c:ptCount val="73"/>
                <c:pt idx="0">
                  <c:v>19-20.7.</c:v>
                </c:pt>
                <c:pt idx="12">
                  <c:v>20-21.7.</c:v>
                </c:pt>
                <c:pt idx="24">
                  <c:v>21.22.7.</c:v>
                </c:pt>
                <c:pt idx="36">
                  <c:v>22-23.7.</c:v>
                </c:pt>
                <c:pt idx="48">
                  <c:v>23-24.7.</c:v>
                </c:pt>
                <c:pt idx="60">
                  <c:v>24-25.7.</c:v>
                </c:pt>
                <c:pt idx="72">
                  <c:v>25-26.7.</c:v>
                </c:pt>
              </c:strCache>
            </c:strRef>
          </c:cat>
          <c:val>
            <c:numRef>
              <c:f>'[Rezultati Poreč ljeto grafovi Lucija.xlsx]Jug'!$R$4:$R$87</c:f>
              <c:numCache>
                <c:formatCode>General</c:formatCode>
                <c:ptCount val="84"/>
                <c:pt idx="0" formatCode="0.0">
                  <c:v>118.44444444444444</c:v>
                </c:pt>
                <c:pt idx="12" formatCode="0.0">
                  <c:v>96.5</c:v>
                </c:pt>
                <c:pt idx="24" formatCode="0.0">
                  <c:v>92.663636363636357</c:v>
                </c:pt>
                <c:pt idx="36" formatCode="0.0">
                  <c:v>86.433333333333337</c:v>
                </c:pt>
                <c:pt idx="48" formatCode="0.0">
                  <c:v>96.466666666666654</c:v>
                </c:pt>
                <c:pt idx="60" formatCode="0.0">
                  <c:v>89.024999999999991</c:v>
                </c:pt>
                <c:pt idx="72" formatCode="0.0">
                  <c:v>95.990909090909099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260A-4D53-9C12-48D9C9AA052A}"/>
            </c:ext>
          </c:extLst>
        </c:ser>
        <c:ser>
          <c:idx val="1"/>
          <c:order val="1"/>
          <c:tx>
            <c:strRef>
              <c:f>'[Rezultati Poreč ljeto grafovi Lucija.xlsx]Jug'!$T$3</c:f>
              <c:strCache>
                <c:ptCount val="1"/>
                <c:pt idx="0">
                  <c:v>NH4-N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'[Rezultati Poreč ljeto grafovi Lucija.xlsx]Jug'!$E$4:$E$87</c:f>
              <c:strCache>
                <c:ptCount val="73"/>
                <c:pt idx="0">
                  <c:v>19-20.7.</c:v>
                </c:pt>
                <c:pt idx="12">
                  <c:v>20-21.7.</c:v>
                </c:pt>
                <c:pt idx="24">
                  <c:v>21.22.7.</c:v>
                </c:pt>
                <c:pt idx="36">
                  <c:v>22-23.7.</c:v>
                </c:pt>
                <c:pt idx="48">
                  <c:v>23-24.7.</c:v>
                </c:pt>
                <c:pt idx="60">
                  <c:v>24-25.7.</c:v>
                </c:pt>
                <c:pt idx="72">
                  <c:v>25-26.7.</c:v>
                </c:pt>
              </c:strCache>
            </c:strRef>
          </c:cat>
          <c:val>
            <c:numRef>
              <c:f>'[Rezultati Poreč ljeto grafovi Lucija.xlsx]Jug'!$T$4:$T$87</c:f>
              <c:numCache>
                <c:formatCode>General</c:formatCode>
                <c:ptCount val="84"/>
                <c:pt idx="0" formatCode="0.0">
                  <c:v>102.16666666666666</c:v>
                </c:pt>
                <c:pt idx="12" formatCode="0.0">
                  <c:v>90.774999999999991</c:v>
                </c:pt>
                <c:pt idx="24" formatCode="0.0">
                  <c:v>69.018181818181816</c:v>
                </c:pt>
                <c:pt idx="36" formatCode="0.0">
                  <c:v>68.800000000000011</c:v>
                </c:pt>
                <c:pt idx="48" formatCode="0.0">
                  <c:v>78.408333333333331</c:v>
                </c:pt>
                <c:pt idx="60" formatCode="0.0">
                  <c:v>61.866666666666667</c:v>
                </c:pt>
                <c:pt idx="72" formatCode="0.0">
                  <c:v>58.891666666666659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260A-4D53-9C12-48D9C9AA052A}"/>
            </c:ext>
          </c:extLst>
        </c:ser>
        <c:ser>
          <c:idx val="2"/>
          <c:order val="2"/>
          <c:tx>
            <c:strRef>
              <c:f>'[Rezultati Poreč ljeto grafovi Lucija.xlsx]Jug'!$U$3</c:f>
              <c:strCache>
                <c:ptCount val="1"/>
                <c:pt idx="0">
                  <c:v>NO3-N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'[Rezultati Poreč ljeto grafovi Lucija.xlsx]Jug'!$E$4:$E$87</c:f>
              <c:strCache>
                <c:ptCount val="73"/>
                <c:pt idx="0">
                  <c:v>19-20.7.</c:v>
                </c:pt>
                <c:pt idx="12">
                  <c:v>20-21.7.</c:v>
                </c:pt>
                <c:pt idx="24">
                  <c:v>21.22.7.</c:v>
                </c:pt>
                <c:pt idx="36">
                  <c:v>22-23.7.</c:v>
                </c:pt>
                <c:pt idx="48">
                  <c:v>23-24.7.</c:v>
                </c:pt>
                <c:pt idx="60">
                  <c:v>24-25.7.</c:v>
                </c:pt>
                <c:pt idx="72">
                  <c:v>25-26.7.</c:v>
                </c:pt>
              </c:strCache>
            </c:strRef>
          </c:cat>
          <c:val>
            <c:numRef>
              <c:f>'[Rezultati Poreč ljeto grafovi Lucija.xlsx]Jug'!$U$4:$U$87</c:f>
              <c:numCache>
                <c:formatCode>General</c:formatCode>
                <c:ptCount val="84"/>
                <c:pt idx="0">
                  <c:v>0.63700000000000001</c:v>
                </c:pt>
                <c:pt idx="12">
                  <c:v>0.48199999999999998</c:v>
                </c:pt>
                <c:pt idx="24">
                  <c:v>0.32200000000000001</c:v>
                </c:pt>
                <c:pt idx="36">
                  <c:v>0.42899999999999999</c:v>
                </c:pt>
                <c:pt idx="48">
                  <c:v>0.52700000000000002</c:v>
                </c:pt>
                <c:pt idx="60">
                  <c:v>0.46400000000000002</c:v>
                </c:pt>
                <c:pt idx="72">
                  <c:v>0.54300000000000004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260A-4D53-9C12-48D9C9AA052A}"/>
            </c:ext>
          </c:extLst>
        </c:ser>
        <c:ser>
          <c:idx val="3"/>
          <c:order val="3"/>
          <c:tx>
            <c:strRef>
              <c:f>'[Rezultati Poreč ljeto grafovi Lucija.xlsx]Jug'!$V$3</c:f>
              <c:strCache>
                <c:ptCount val="1"/>
                <c:pt idx="0">
                  <c:v>NO2-N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'[Rezultati Poreč ljeto grafovi Lucija.xlsx]Jug'!$E$4:$E$87</c:f>
              <c:strCache>
                <c:ptCount val="73"/>
                <c:pt idx="0">
                  <c:v>19-20.7.</c:v>
                </c:pt>
                <c:pt idx="12">
                  <c:v>20-21.7.</c:v>
                </c:pt>
                <c:pt idx="24">
                  <c:v>21.22.7.</c:v>
                </c:pt>
                <c:pt idx="36">
                  <c:v>22-23.7.</c:v>
                </c:pt>
                <c:pt idx="48">
                  <c:v>23-24.7.</c:v>
                </c:pt>
                <c:pt idx="60">
                  <c:v>24-25.7.</c:v>
                </c:pt>
                <c:pt idx="72">
                  <c:v>25-26.7.</c:v>
                </c:pt>
              </c:strCache>
            </c:strRef>
          </c:cat>
          <c:val>
            <c:numRef>
              <c:f>'[Rezultati Poreč ljeto grafovi Lucija.xlsx]Jug'!$V$4:$V$87</c:f>
              <c:numCache>
                <c:formatCode>General</c:formatCode>
                <c:ptCount val="84"/>
                <c:pt idx="0">
                  <c:v>3.1E-2</c:v>
                </c:pt>
                <c:pt idx="12">
                  <c:v>2.5999999999999999E-2</c:v>
                </c:pt>
                <c:pt idx="24">
                  <c:v>2.3E-2</c:v>
                </c:pt>
                <c:pt idx="36">
                  <c:v>2.1999999999999999E-2</c:v>
                </c:pt>
                <c:pt idx="48">
                  <c:v>2.1000000000000001E-2</c:v>
                </c:pt>
                <c:pt idx="60">
                  <c:v>1.7999999999999999E-2</c:v>
                </c:pt>
                <c:pt idx="72">
                  <c:v>1.7999999999999999E-2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260A-4D53-9C12-48D9C9AA05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98723072"/>
        <c:axId val="498713664"/>
      </c:lineChart>
      <c:catAx>
        <c:axId val="498723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8713664"/>
        <c:crosses val="autoZero"/>
        <c:auto val="1"/>
        <c:lblAlgn val="ctr"/>
        <c:lblOffset val="100"/>
        <c:noMultiLvlLbl val="0"/>
      </c:catAx>
      <c:valAx>
        <c:axId val="498713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Koncentracija dušika (mgN/L)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8723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'[Rezultati Poreč ljeto 2019 grafovi.xlsx]Average'!$J$24</c:f>
              <c:strCache>
                <c:ptCount val="1"/>
                <c:pt idx="0">
                  <c:v>Zima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'[Rezultati Poreč ljeto 2019 grafovi.xlsx]Average'!$A$25:$A$28</c:f>
              <c:strCache>
                <c:ptCount val="4"/>
                <c:pt idx="0">
                  <c:v>Lanterna</c:v>
                </c:pt>
                <c:pt idx="1">
                  <c:v>Poreč Sjever</c:v>
                </c:pt>
                <c:pt idx="2">
                  <c:v>Poreč Jug</c:v>
                </c:pt>
                <c:pt idx="3">
                  <c:v>Vrsar</c:v>
                </c:pt>
              </c:strCache>
            </c:strRef>
          </c:cat>
          <c:val>
            <c:numRef>
              <c:f>'[Rezultati Poreč ljeto 2019 grafovi.xlsx]Average'!$J$25:$J$28</c:f>
              <c:numCache>
                <c:formatCode>0</c:formatCode>
                <c:ptCount val="4"/>
                <c:pt idx="0">
                  <c:v>1394.9451440485782</c:v>
                </c:pt>
                <c:pt idx="1">
                  <c:v>23339.665008736698</c:v>
                </c:pt>
                <c:pt idx="2">
                  <c:v>3258.7085189900827</c:v>
                </c:pt>
                <c:pt idx="3">
                  <c:v>2410.2780611076073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A9D-4684-ADAA-2CC18858B0EB}"/>
            </c:ext>
          </c:extLst>
        </c:ser>
        <c:ser>
          <c:idx val="1"/>
          <c:order val="1"/>
          <c:tx>
            <c:strRef>
              <c:f>'[Rezultati Poreč ljeto 2019 grafovi.xlsx]Average'!$K$24</c:f>
              <c:strCache>
                <c:ptCount val="1"/>
                <c:pt idx="0">
                  <c:v>Projektirano zima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'[Rezultati Poreč ljeto 2019 grafovi.xlsx]Average'!$A$25:$A$28</c:f>
              <c:strCache>
                <c:ptCount val="4"/>
                <c:pt idx="0">
                  <c:v>Lanterna</c:v>
                </c:pt>
                <c:pt idx="1">
                  <c:v>Poreč Sjever</c:v>
                </c:pt>
                <c:pt idx="2">
                  <c:v>Poreč Jug</c:v>
                </c:pt>
                <c:pt idx="3">
                  <c:v>Vrsar</c:v>
                </c:pt>
              </c:strCache>
            </c:strRef>
          </c:cat>
          <c:val>
            <c:numRef>
              <c:f>'[Rezultati Poreč ljeto 2019 grafovi.xlsx]Average'!$K$25:$K$28</c:f>
              <c:numCache>
                <c:formatCode>0</c:formatCode>
                <c:ptCount val="4"/>
                <c:pt idx="0">
                  <c:v>2600</c:v>
                </c:pt>
                <c:pt idx="1">
                  <c:v>21600</c:v>
                </c:pt>
                <c:pt idx="2">
                  <c:v>8600</c:v>
                </c:pt>
                <c:pt idx="3">
                  <c:v>3200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A9D-4684-ADAA-2CC18858B0EB}"/>
            </c:ext>
          </c:extLst>
        </c:ser>
        <c:ser>
          <c:idx val="2"/>
          <c:order val="2"/>
          <c:tx>
            <c:strRef>
              <c:f>'[Rezultati Poreč ljeto 2019 grafovi.xlsx]Average'!$L$24</c:f>
              <c:strCache>
                <c:ptCount val="1"/>
                <c:pt idx="0">
                  <c:v>Ljeto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'[Rezultati Poreč ljeto 2019 grafovi.xlsx]Average'!$A$25:$A$28</c:f>
              <c:strCache>
                <c:ptCount val="4"/>
                <c:pt idx="0">
                  <c:v>Lanterna</c:v>
                </c:pt>
                <c:pt idx="1">
                  <c:v>Poreč Sjever</c:v>
                </c:pt>
                <c:pt idx="2">
                  <c:v>Poreč Jug</c:v>
                </c:pt>
                <c:pt idx="3">
                  <c:v>Vrsar</c:v>
                </c:pt>
              </c:strCache>
            </c:strRef>
          </c:cat>
          <c:val>
            <c:numRef>
              <c:f>'[Rezultati Poreč ljeto 2019 grafovi.xlsx]Average'!$L$25:$L$28</c:f>
              <c:numCache>
                <c:formatCode>0</c:formatCode>
                <c:ptCount val="4"/>
                <c:pt idx="0">
                  <c:v>22315.067777286837</c:v>
                </c:pt>
                <c:pt idx="1">
                  <c:v>36649.511842372987</c:v>
                </c:pt>
                <c:pt idx="2">
                  <c:v>45559.423815918948</c:v>
                </c:pt>
                <c:pt idx="3">
                  <c:v>11834.830649272932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A9D-4684-ADAA-2CC18858B0EB}"/>
            </c:ext>
          </c:extLst>
        </c:ser>
        <c:ser>
          <c:idx val="3"/>
          <c:order val="3"/>
          <c:tx>
            <c:strRef>
              <c:f>'[Rezultati Poreč ljeto 2019 grafovi.xlsx]Average'!$M$24</c:f>
              <c:strCache>
                <c:ptCount val="1"/>
                <c:pt idx="0">
                  <c:v>Projektirano ljeto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'[Rezultati Poreč ljeto 2019 grafovi.xlsx]Average'!$A$25:$A$28</c:f>
              <c:strCache>
                <c:ptCount val="4"/>
                <c:pt idx="0">
                  <c:v>Lanterna</c:v>
                </c:pt>
                <c:pt idx="1">
                  <c:v>Poreč Sjever</c:v>
                </c:pt>
                <c:pt idx="2">
                  <c:v>Poreč Jug</c:v>
                </c:pt>
                <c:pt idx="3">
                  <c:v>Vrsar</c:v>
                </c:pt>
              </c:strCache>
            </c:strRef>
          </c:cat>
          <c:val>
            <c:numRef>
              <c:f>'[Rezultati Poreč ljeto 2019 grafovi.xlsx]Average'!$M$25:$M$28</c:f>
              <c:numCache>
                <c:formatCode>General</c:formatCode>
                <c:ptCount val="4"/>
                <c:pt idx="0">
                  <c:v>30000</c:v>
                </c:pt>
                <c:pt idx="1">
                  <c:v>37000</c:v>
                </c:pt>
                <c:pt idx="2">
                  <c:v>48000</c:v>
                </c:pt>
                <c:pt idx="3">
                  <c:v>22500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A9D-4684-ADAA-2CC18858B0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98725816"/>
        <c:axId val="498725032"/>
      </c:barChart>
      <c:catAx>
        <c:axId val="498725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8725032"/>
        <c:crosses val="autoZero"/>
        <c:auto val="1"/>
        <c:lblAlgn val="ctr"/>
        <c:lblOffset val="100"/>
        <c:noMultiLvlLbl val="0"/>
      </c:catAx>
      <c:valAx>
        <c:axId val="498725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8725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Average!$B$34</c:f>
              <c:strCache>
                <c:ptCount val="1"/>
                <c:pt idx="0">
                  <c:v>Lanterna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Average!$A$35:$A$118</c:f>
              <c:strCache>
                <c:ptCount val="84"/>
                <c:pt idx="0">
                  <c:v>19.7.19. 08:00</c:v>
                </c:pt>
                <c:pt idx="1">
                  <c:v>19.7.19. 10:00</c:v>
                </c:pt>
                <c:pt idx="2">
                  <c:v>19.7.19. 12:00</c:v>
                </c:pt>
                <c:pt idx="3">
                  <c:v>19.7.19. 14:00</c:v>
                </c:pt>
                <c:pt idx="4">
                  <c:v>19.7.19. 16:00</c:v>
                </c:pt>
                <c:pt idx="5">
                  <c:v>19.7.19. 18:00</c:v>
                </c:pt>
                <c:pt idx="6">
                  <c:v>19.7.19. 20:00</c:v>
                </c:pt>
                <c:pt idx="7">
                  <c:v>19.7.19. 22:00</c:v>
                </c:pt>
                <c:pt idx="8">
                  <c:v>19.7.19. 24:00</c:v>
                </c:pt>
                <c:pt idx="9">
                  <c:v>20.7.19. 02:00</c:v>
                </c:pt>
                <c:pt idx="10">
                  <c:v>20.7.19. 04:00</c:v>
                </c:pt>
                <c:pt idx="11">
                  <c:v>20.7.19. 06:00</c:v>
                </c:pt>
                <c:pt idx="12">
                  <c:v>20.7.19. 08:00</c:v>
                </c:pt>
                <c:pt idx="13">
                  <c:v>20.7.19. 10:00</c:v>
                </c:pt>
                <c:pt idx="14">
                  <c:v>20.7.19. 12:00</c:v>
                </c:pt>
                <c:pt idx="15">
                  <c:v>20.7.19. 14:00</c:v>
                </c:pt>
                <c:pt idx="16">
                  <c:v>20.7.19. 16:00</c:v>
                </c:pt>
                <c:pt idx="17">
                  <c:v>20.7.19. 18:00</c:v>
                </c:pt>
                <c:pt idx="18">
                  <c:v>20.7.19. 20:00</c:v>
                </c:pt>
                <c:pt idx="19">
                  <c:v>20.7.19. 22:00</c:v>
                </c:pt>
                <c:pt idx="20">
                  <c:v>20.7.19. 24:00</c:v>
                </c:pt>
                <c:pt idx="21">
                  <c:v>21.7.19. 02:00</c:v>
                </c:pt>
                <c:pt idx="22">
                  <c:v>21.7.19. 04:00</c:v>
                </c:pt>
                <c:pt idx="23">
                  <c:v>21.7.19. 06:00</c:v>
                </c:pt>
                <c:pt idx="24">
                  <c:v>21.7.19. 08:00</c:v>
                </c:pt>
                <c:pt idx="25">
                  <c:v>21.7.19. 10:00</c:v>
                </c:pt>
                <c:pt idx="26">
                  <c:v>21.7.19. 12:00</c:v>
                </c:pt>
                <c:pt idx="27">
                  <c:v>21.7.19. 14:00</c:v>
                </c:pt>
                <c:pt idx="28">
                  <c:v>21.7.19. 16:00</c:v>
                </c:pt>
                <c:pt idx="29">
                  <c:v>21.7.19. 18:00</c:v>
                </c:pt>
                <c:pt idx="30">
                  <c:v>21.7.19. 20:00</c:v>
                </c:pt>
                <c:pt idx="31">
                  <c:v>21.7.19. 22:00</c:v>
                </c:pt>
                <c:pt idx="32">
                  <c:v>21.7.19. 24:00</c:v>
                </c:pt>
                <c:pt idx="33">
                  <c:v>22.7.19. 02:00</c:v>
                </c:pt>
                <c:pt idx="34">
                  <c:v>22.7.19. 04:00</c:v>
                </c:pt>
                <c:pt idx="35">
                  <c:v>22.7.19. 06:00</c:v>
                </c:pt>
                <c:pt idx="36">
                  <c:v>22.7.19. 08:00</c:v>
                </c:pt>
                <c:pt idx="37">
                  <c:v>22.7.19. 10:00</c:v>
                </c:pt>
                <c:pt idx="38">
                  <c:v>22.7.19. 12:00</c:v>
                </c:pt>
                <c:pt idx="39">
                  <c:v>22.7.19. 14:00</c:v>
                </c:pt>
                <c:pt idx="40">
                  <c:v>22.7.19. 16:00</c:v>
                </c:pt>
                <c:pt idx="41">
                  <c:v>22.7.19. 18:00</c:v>
                </c:pt>
                <c:pt idx="42">
                  <c:v>22.7.19. 20:00</c:v>
                </c:pt>
                <c:pt idx="43">
                  <c:v>22.7.19. 22:00</c:v>
                </c:pt>
                <c:pt idx="44">
                  <c:v>22.7.19. 24:00</c:v>
                </c:pt>
                <c:pt idx="45">
                  <c:v>23.7.19. 02:00</c:v>
                </c:pt>
                <c:pt idx="46">
                  <c:v>23.7.19. 04:00</c:v>
                </c:pt>
                <c:pt idx="47">
                  <c:v>23.7.19. 06:00</c:v>
                </c:pt>
                <c:pt idx="48">
                  <c:v>23.7.19. 08:00</c:v>
                </c:pt>
                <c:pt idx="49">
                  <c:v>23.7.19. 10:00</c:v>
                </c:pt>
                <c:pt idx="50">
                  <c:v>23.7.19. 12:00</c:v>
                </c:pt>
                <c:pt idx="51">
                  <c:v>23.7.19. 14:00</c:v>
                </c:pt>
                <c:pt idx="52">
                  <c:v>23.7.19. 16:00</c:v>
                </c:pt>
                <c:pt idx="53">
                  <c:v>23.7.19. 18:00</c:v>
                </c:pt>
                <c:pt idx="54">
                  <c:v>23.7.19. 20:00</c:v>
                </c:pt>
                <c:pt idx="55">
                  <c:v>23.7.19. 22:00</c:v>
                </c:pt>
                <c:pt idx="56">
                  <c:v>23.7.19. 24:00</c:v>
                </c:pt>
                <c:pt idx="57">
                  <c:v>24.7.19. 02:00</c:v>
                </c:pt>
                <c:pt idx="58">
                  <c:v>24.7.19. 04.00</c:v>
                </c:pt>
                <c:pt idx="59">
                  <c:v>24.7.19. 06:00</c:v>
                </c:pt>
                <c:pt idx="60">
                  <c:v>24.7.19. 08:00</c:v>
                </c:pt>
                <c:pt idx="61">
                  <c:v>24.7.19. 10:00</c:v>
                </c:pt>
                <c:pt idx="62">
                  <c:v>24.7.19. 12:00</c:v>
                </c:pt>
                <c:pt idx="63">
                  <c:v>24.7.19. 14:00</c:v>
                </c:pt>
                <c:pt idx="64">
                  <c:v>24.7.19. 16:00</c:v>
                </c:pt>
                <c:pt idx="65">
                  <c:v>24.7.19. 18:00</c:v>
                </c:pt>
                <c:pt idx="66">
                  <c:v>24.7.19. 20:00</c:v>
                </c:pt>
                <c:pt idx="67">
                  <c:v>24.7.19. 22:00</c:v>
                </c:pt>
                <c:pt idx="68">
                  <c:v>24.7.19. 24:00</c:v>
                </c:pt>
                <c:pt idx="69">
                  <c:v>25.7.19. 02:00</c:v>
                </c:pt>
                <c:pt idx="70">
                  <c:v>25.7.19. 04:00</c:v>
                </c:pt>
                <c:pt idx="71">
                  <c:v>25.7.19. 06:00</c:v>
                </c:pt>
                <c:pt idx="72">
                  <c:v>25.7.19. 08:00</c:v>
                </c:pt>
                <c:pt idx="73">
                  <c:v>25.7.19. 10:00</c:v>
                </c:pt>
                <c:pt idx="74">
                  <c:v>25.7.19. 12:00</c:v>
                </c:pt>
                <c:pt idx="75">
                  <c:v>25.7.19. 14:00</c:v>
                </c:pt>
                <c:pt idx="76">
                  <c:v>25.7.19. 16:00</c:v>
                </c:pt>
                <c:pt idx="77">
                  <c:v>25.7.19. 18:00</c:v>
                </c:pt>
                <c:pt idx="78">
                  <c:v>25.7.19. 20:00</c:v>
                </c:pt>
                <c:pt idx="79">
                  <c:v>25.7.19. 22:00</c:v>
                </c:pt>
                <c:pt idx="80">
                  <c:v>25.7.19. 24:00</c:v>
                </c:pt>
                <c:pt idx="81">
                  <c:v>26.7.19. 02:00</c:v>
                </c:pt>
                <c:pt idx="82">
                  <c:v>26.7.19. 04:00</c:v>
                </c:pt>
                <c:pt idx="83">
                  <c:v>26.7.19. 06:00</c:v>
                </c:pt>
              </c:strCache>
            </c:strRef>
          </c:cat>
          <c:val>
            <c:numRef>
              <c:f>Average!$B$35:$B$118</c:f>
              <c:numCache>
                <c:formatCode>0</c:formatCode>
                <c:ptCount val="84"/>
                <c:pt idx="0">
                  <c:v>1627</c:v>
                </c:pt>
                <c:pt idx="1">
                  <c:v>1640</c:v>
                </c:pt>
                <c:pt idx="2">
                  <c:v>1700</c:v>
                </c:pt>
                <c:pt idx="3">
                  <c:v>1460</c:v>
                </c:pt>
                <c:pt idx="4">
                  <c:v>1340</c:v>
                </c:pt>
                <c:pt idx="5">
                  <c:v>1250</c:v>
                </c:pt>
                <c:pt idx="6">
                  <c:v>1250</c:v>
                </c:pt>
                <c:pt idx="7">
                  <c:v>1314</c:v>
                </c:pt>
                <c:pt idx="8">
                  <c:v>1340</c:v>
                </c:pt>
                <c:pt idx="9">
                  <c:v>1380</c:v>
                </c:pt>
                <c:pt idx="10">
                  <c:v>1640</c:v>
                </c:pt>
                <c:pt idx="11">
                  <c:v>1930</c:v>
                </c:pt>
                <c:pt idx="12">
                  <c:v>1907</c:v>
                </c:pt>
                <c:pt idx="13">
                  <c:v>1940</c:v>
                </c:pt>
                <c:pt idx="14">
                  <c:v>1715</c:v>
                </c:pt>
                <c:pt idx="15">
                  <c:v>1716</c:v>
                </c:pt>
                <c:pt idx="16">
                  <c:v>1586</c:v>
                </c:pt>
                <c:pt idx="17">
                  <c:v>1367</c:v>
                </c:pt>
                <c:pt idx="18">
                  <c:v>1350</c:v>
                </c:pt>
                <c:pt idx="19">
                  <c:v>1395</c:v>
                </c:pt>
                <c:pt idx="20">
                  <c:v>1469</c:v>
                </c:pt>
                <c:pt idx="21">
                  <c:v>1569</c:v>
                </c:pt>
                <c:pt idx="22">
                  <c:v>1630</c:v>
                </c:pt>
                <c:pt idx="23">
                  <c:v>1624</c:v>
                </c:pt>
                <c:pt idx="24">
                  <c:v>1732</c:v>
                </c:pt>
                <c:pt idx="25">
                  <c:v>1919</c:v>
                </c:pt>
                <c:pt idx="26">
                  <c:v>1742</c:v>
                </c:pt>
                <c:pt idx="27">
                  <c:v>1605</c:v>
                </c:pt>
                <c:pt idx="28">
                  <c:v>1529</c:v>
                </c:pt>
                <c:pt idx="29">
                  <c:v>1373</c:v>
                </c:pt>
                <c:pt idx="30">
                  <c:v>1280</c:v>
                </c:pt>
                <c:pt idx="31">
                  <c:v>1421</c:v>
                </c:pt>
                <c:pt idx="32">
                  <c:v>1488</c:v>
                </c:pt>
                <c:pt idx="33">
                  <c:v>1433</c:v>
                </c:pt>
                <c:pt idx="34">
                  <c:v>1292</c:v>
                </c:pt>
                <c:pt idx="35">
                  <c:v>1364</c:v>
                </c:pt>
                <c:pt idx="36">
                  <c:v>1638</c:v>
                </c:pt>
                <c:pt idx="37">
                  <c:v>1910</c:v>
                </c:pt>
                <c:pt idx="38">
                  <c:v>1690</c:v>
                </c:pt>
                <c:pt idx="39">
                  <c:v>1535</c:v>
                </c:pt>
                <c:pt idx="40">
                  <c:v>1464</c:v>
                </c:pt>
                <c:pt idx="41">
                  <c:v>1352</c:v>
                </c:pt>
                <c:pt idx="42">
                  <c:v>1289</c:v>
                </c:pt>
                <c:pt idx="43">
                  <c:v>1334</c:v>
                </c:pt>
                <c:pt idx="44">
                  <c:v>1494</c:v>
                </c:pt>
                <c:pt idx="45">
                  <c:v>1449</c:v>
                </c:pt>
                <c:pt idx="46">
                  <c:v>1568</c:v>
                </c:pt>
                <c:pt idx="47">
                  <c:v>1621</c:v>
                </c:pt>
                <c:pt idx="48">
                  <c:v>1636</c:v>
                </c:pt>
                <c:pt idx="49">
                  <c:v>1990</c:v>
                </c:pt>
                <c:pt idx="50">
                  <c:v>1732</c:v>
                </c:pt>
                <c:pt idx="51">
                  <c:v>1662</c:v>
                </c:pt>
                <c:pt idx="52">
                  <c:v>1851</c:v>
                </c:pt>
                <c:pt idx="53">
                  <c:v>1471</c:v>
                </c:pt>
                <c:pt idx="54">
                  <c:v>1343</c:v>
                </c:pt>
                <c:pt idx="55">
                  <c:v>1353</c:v>
                </c:pt>
                <c:pt idx="56">
                  <c:v>1420</c:v>
                </c:pt>
                <c:pt idx="57">
                  <c:v>1486</c:v>
                </c:pt>
                <c:pt idx="58">
                  <c:v>1558</c:v>
                </c:pt>
                <c:pt idx="59">
                  <c:v>1621</c:v>
                </c:pt>
                <c:pt idx="60">
                  <c:v>1789</c:v>
                </c:pt>
                <c:pt idx="61">
                  <c:v>1908</c:v>
                </c:pt>
                <c:pt idx="62">
                  <c:v>1721</c:v>
                </c:pt>
                <c:pt idx="63">
                  <c:v>1625</c:v>
                </c:pt>
                <c:pt idx="64">
                  <c:v>1536</c:v>
                </c:pt>
                <c:pt idx="65">
                  <c:v>1333</c:v>
                </c:pt>
                <c:pt idx="66">
                  <c:v>1361</c:v>
                </c:pt>
                <c:pt idx="67">
                  <c:v>1357</c:v>
                </c:pt>
                <c:pt idx="68">
                  <c:v>1491</c:v>
                </c:pt>
                <c:pt idx="69">
                  <c:v>1486</c:v>
                </c:pt>
                <c:pt idx="70">
                  <c:v>1579</c:v>
                </c:pt>
                <c:pt idx="71">
                  <c:v>1613</c:v>
                </c:pt>
                <c:pt idx="72">
                  <c:v>1717</c:v>
                </c:pt>
                <c:pt idx="73">
                  <c:v>1947</c:v>
                </c:pt>
                <c:pt idx="74">
                  <c:v>1768</c:v>
                </c:pt>
                <c:pt idx="75">
                  <c:v>1592</c:v>
                </c:pt>
                <c:pt idx="76">
                  <c:v>1531</c:v>
                </c:pt>
                <c:pt idx="77">
                  <c:v>1366</c:v>
                </c:pt>
                <c:pt idx="78">
                  <c:v>1290</c:v>
                </c:pt>
                <c:pt idx="79">
                  <c:v>1289</c:v>
                </c:pt>
                <c:pt idx="80">
                  <c:v>1417</c:v>
                </c:pt>
                <c:pt idx="81">
                  <c:v>1471</c:v>
                </c:pt>
                <c:pt idx="82">
                  <c:v>1487</c:v>
                </c:pt>
                <c:pt idx="83">
                  <c:v>1486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8226-4A9B-9349-3D727DD36F5D}"/>
            </c:ext>
          </c:extLst>
        </c:ser>
        <c:ser>
          <c:idx val="1"/>
          <c:order val="1"/>
          <c:tx>
            <c:strRef>
              <c:f>Average!$C$34</c:f>
              <c:strCache>
                <c:ptCount val="1"/>
                <c:pt idx="0">
                  <c:v>Poreč Sjever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Average!$A$35:$A$118</c:f>
              <c:strCache>
                <c:ptCount val="84"/>
                <c:pt idx="0">
                  <c:v>19.7.19. 08:00</c:v>
                </c:pt>
                <c:pt idx="1">
                  <c:v>19.7.19. 10:00</c:v>
                </c:pt>
                <c:pt idx="2">
                  <c:v>19.7.19. 12:00</c:v>
                </c:pt>
                <c:pt idx="3">
                  <c:v>19.7.19. 14:00</c:v>
                </c:pt>
                <c:pt idx="4">
                  <c:v>19.7.19. 16:00</c:v>
                </c:pt>
                <c:pt idx="5">
                  <c:v>19.7.19. 18:00</c:v>
                </c:pt>
                <c:pt idx="6">
                  <c:v>19.7.19. 20:00</c:v>
                </c:pt>
                <c:pt idx="7">
                  <c:v>19.7.19. 22:00</c:v>
                </c:pt>
                <c:pt idx="8">
                  <c:v>19.7.19. 24:00</c:v>
                </c:pt>
                <c:pt idx="9">
                  <c:v>20.7.19. 02:00</c:v>
                </c:pt>
                <c:pt idx="10">
                  <c:v>20.7.19. 04:00</c:v>
                </c:pt>
                <c:pt idx="11">
                  <c:v>20.7.19. 06:00</c:v>
                </c:pt>
                <c:pt idx="12">
                  <c:v>20.7.19. 08:00</c:v>
                </c:pt>
                <c:pt idx="13">
                  <c:v>20.7.19. 10:00</c:v>
                </c:pt>
                <c:pt idx="14">
                  <c:v>20.7.19. 12:00</c:v>
                </c:pt>
                <c:pt idx="15">
                  <c:v>20.7.19. 14:00</c:v>
                </c:pt>
                <c:pt idx="16">
                  <c:v>20.7.19. 16:00</c:v>
                </c:pt>
                <c:pt idx="17">
                  <c:v>20.7.19. 18:00</c:v>
                </c:pt>
                <c:pt idx="18">
                  <c:v>20.7.19. 20:00</c:v>
                </c:pt>
                <c:pt idx="19">
                  <c:v>20.7.19. 22:00</c:v>
                </c:pt>
                <c:pt idx="20">
                  <c:v>20.7.19. 24:00</c:v>
                </c:pt>
                <c:pt idx="21">
                  <c:v>21.7.19. 02:00</c:v>
                </c:pt>
                <c:pt idx="22">
                  <c:v>21.7.19. 04:00</c:v>
                </c:pt>
                <c:pt idx="23">
                  <c:v>21.7.19. 06:00</c:v>
                </c:pt>
                <c:pt idx="24">
                  <c:v>21.7.19. 08:00</c:v>
                </c:pt>
                <c:pt idx="25">
                  <c:v>21.7.19. 10:00</c:v>
                </c:pt>
                <c:pt idx="26">
                  <c:v>21.7.19. 12:00</c:v>
                </c:pt>
                <c:pt idx="27">
                  <c:v>21.7.19. 14:00</c:v>
                </c:pt>
                <c:pt idx="28">
                  <c:v>21.7.19. 16:00</c:v>
                </c:pt>
                <c:pt idx="29">
                  <c:v>21.7.19. 18:00</c:v>
                </c:pt>
                <c:pt idx="30">
                  <c:v>21.7.19. 20:00</c:v>
                </c:pt>
                <c:pt idx="31">
                  <c:v>21.7.19. 22:00</c:v>
                </c:pt>
                <c:pt idx="32">
                  <c:v>21.7.19. 24:00</c:v>
                </c:pt>
                <c:pt idx="33">
                  <c:v>22.7.19. 02:00</c:v>
                </c:pt>
                <c:pt idx="34">
                  <c:v>22.7.19. 04:00</c:v>
                </c:pt>
                <c:pt idx="35">
                  <c:v>22.7.19. 06:00</c:v>
                </c:pt>
                <c:pt idx="36">
                  <c:v>22.7.19. 08:00</c:v>
                </c:pt>
                <c:pt idx="37">
                  <c:v>22.7.19. 10:00</c:v>
                </c:pt>
                <c:pt idx="38">
                  <c:v>22.7.19. 12:00</c:v>
                </c:pt>
                <c:pt idx="39">
                  <c:v>22.7.19. 14:00</c:v>
                </c:pt>
                <c:pt idx="40">
                  <c:v>22.7.19. 16:00</c:v>
                </c:pt>
                <c:pt idx="41">
                  <c:v>22.7.19. 18:00</c:v>
                </c:pt>
                <c:pt idx="42">
                  <c:v>22.7.19. 20:00</c:v>
                </c:pt>
                <c:pt idx="43">
                  <c:v>22.7.19. 22:00</c:v>
                </c:pt>
                <c:pt idx="44">
                  <c:v>22.7.19. 24:00</c:v>
                </c:pt>
                <c:pt idx="45">
                  <c:v>23.7.19. 02:00</c:v>
                </c:pt>
                <c:pt idx="46">
                  <c:v>23.7.19. 04:00</c:v>
                </c:pt>
                <c:pt idx="47">
                  <c:v>23.7.19. 06:00</c:v>
                </c:pt>
                <c:pt idx="48">
                  <c:v>23.7.19. 08:00</c:v>
                </c:pt>
                <c:pt idx="49">
                  <c:v>23.7.19. 10:00</c:v>
                </c:pt>
                <c:pt idx="50">
                  <c:v>23.7.19. 12:00</c:v>
                </c:pt>
                <c:pt idx="51">
                  <c:v>23.7.19. 14:00</c:v>
                </c:pt>
                <c:pt idx="52">
                  <c:v>23.7.19. 16:00</c:v>
                </c:pt>
                <c:pt idx="53">
                  <c:v>23.7.19. 18:00</c:v>
                </c:pt>
                <c:pt idx="54">
                  <c:v>23.7.19. 20:00</c:v>
                </c:pt>
                <c:pt idx="55">
                  <c:v>23.7.19. 22:00</c:v>
                </c:pt>
                <c:pt idx="56">
                  <c:v>23.7.19. 24:00</c:v>
                </c:pt>
                <c:pt idx="57">
                  <c:v>24.7.19. 02:00</c:v>
                </c:pt>
                <c:pt idx="58">
                  <c:v>24.7.19. 04.00</c:v>
                </c:pt>
                <c:pt idx="59">
                  <c:v>24.7.19. 06:00</c:v>
                </c:pt>
                <c:pt idx="60">
                  <c:v>24.7.19. 08:00</c:v>
                </c:pt>
                <c:pt idx="61">
                  <c:v>24.7.19. 10:00</c:v>
                </c:pt>
                <c:pt idx="62">
                  <c:v>24.7.19. 12:00</c:v>
                </c:pt>
                <c:pt idx="63">
                  <c:v>24.7.19. 14:00</c:v>
                </c:pt>
                <c:pt idx="64">
                  <c:v>24.7.19. 16:00</c:v>
                </c:pt>
                <c:pt idx="65">
                  <c:v>24.7.19. 18:00</c:v>
                </c:pt>
                <c:pt idx="66">
                  <c:v>24.7.19. 20:00</c:v>
                </c:pt>
                <c:pt idx="67">
                  <c:v>24.7.19. 22:00</c:v>
                </c:pt>
                <c:pt idx="68">
                  <c:v>24.7.19. 24:00</c:v>
                </c:pt>
                <c:pt idx="69">
                  <c:v>25.7.19. 02:00</c:v>
                </c:pt>
                <c:pt idx="70">
                  <c:v>25.7.19. 04:00</c:v>
                </c:pt>
                <c:pt idx="71">
                  <c:v>25.7.19. 06:00</c:v>
                </c:pt>
                <c:pt idx="72">
                  <c:v>25.7.19. 08:00</c:v>
                </c:pt>
                <c:pt idx="73">
                  <c:v>25.7.19. 10:00</c:v>
                </c:pt>
                <c:pt idx="74">
                  <c:v>25.7.19. 12:00</c:v>
                </c:pt>
                <c:pt idx="75">
                  <c:v>25.7.19. 14:00</c:v>
                </c:pt>
                <c:pt idx="76">
                  <c:v>25.7.19. 16:00</c:v>
                </c:pt>
                <c:pt idx="77">
                  <c:v>25.7.19. 18:00</c:v>
                </c:pt>
                <c:pt idx="78">
                  <c:v>25.7.19. 20:00</c:v>
                </c:pt>
                <c:pt idx="79">
                  <c:v>25.7.19. 22:00</c:v>
                </c:pt>
                <c:pt idx="80">
                  <c:v>25.7.19. 24:00</c:v>
                </c:pt>
                <c:pt idx="81">
                  <c:v>26.7.19. 02:00</c:v>
                </c:pt>
                <c:pt idx="82">
                  <c:v>26.7.19. 04:00</c:v>
                </c:pt>
                <c:pt idx="83">
                  <c:v>26.7.19. 06:00</c:v>
                </c:pt>
              </c:strCache>
            </c:strRef>
          </c:cat>
          <c:val>
            <c:numRef>
              <c:f>Average!$C$35:$C$118</c:f>
              <c:numCache>
                <c:formatCode>0</c:formatCode>
                <c:ptCount val="84"/>
                <c:pt idx="0">
                  <c:v>9900</c:v>
                </c:pt>
                <c:pt idx="1">
                  <c:v>12900</c:v>
                </c:pt>
                <c:pt idx="2">
                  <c:v>11120</c:v>
                </c:pt>
                <c:pt idx="3">
                  <c:v>8300</c:v>
                </c:pt>
                <c:pt idx="4">
                  <c:v>5600</c:v>
                </c:pt>
                <c:pt idx="5">
                  <c:v>2030</c:v>
                </c:pt>
                <c:pt idx="6">
                  <c:v>2020</c:v>
                </c:pt>
                <c:pt idx="7">
                  <c:v>2740</c:v>
                </c:pt>
                <c:pt idx="8">
                  <c:v>2930</c:v>
                </c:pt>
                <c:pt idx="9">
                  <c:v>1959</c:v>
                </c:pt>
                <c:pt idx="10">
                  <c:v>1728</c:v>
                </c:pt>
                <c:pt idx="11">
                  <c:v>1790</c:v>
                </c:pt>
                <c:pt idx="12">
                  <c:v>5110</c:v>
                </c:pt>
                <c:pt idx="13">
                  <c:v>2310</c:v>
                </c:pt>
                <c:pt idx="14">
                  <c:v>2170</c:v>
                </c:pt>
                <c:pt idx="15">
                  <c:v>2020</c:v>
                </c:pt>
                <c:pt idx="16">
                  <c:v>2080</c:v>
                </c:pt>
                <c:pt idx="17">
                  <c:v>1802</c:v>
                </c:pt>
                <c:pt idx="18">
                  <c:v>1762</c:v>
                </c:pt>
                <c:pt idx="19">
                  <c:v>1755</c:v>
                </c:pt>
                <c:pt idx="20">
                  <c:v>3790</c:v>
                </c:pt>
                <c:pt idx="21">
                  <c:v>8480</c:v>
                </c:pt>
                <c:pt idx="22">
                  <c:v>7770</c:v>
                </c:pt>
                <c:pt idx="23">
                  <c:v>5170</c:v>
                </c:pt>
                <c:pt idx="24">
                  <c:v>3990</c:v>
                </c:pt>
                <c:pt idx="25">
                  <c:v>2290</c:v>
                </c:pt>
                <c:pt idx="26">
                  <c:v>2090</c:v>
                </c:pt>
                <c:pt idx="27">
                  <c:v>1901</c:v>
                </c:pt>
                <c:pt idx="28">
                  <c:v>1830</c:v>
                </c:pt>
                <c:pt idx="29">
                  <c:v>1797</c:v>
                </c:pt>
                <c:pt idx="30">
                  <c:v>1660</c:v>
                </c:pt>
                <c:pt idx="31">
                  <c:v>1700</c:v>
                </c:pt>
                <c:pt idx="32">
                  <c:v>1700</c:v>
                </c:pt>
                <c:pt idx="33">
                  <c:v>1791</c:v>
                </c:pt>
                <c:pt idx="34">
                  <c:v>1990</c:v>
                </c:pt>
                <c:pt idx="35">
                  <c:v>2210</c:v>
                </c:pt>
                <c:pt idx="36">
                  <c:v>2270</c:v>
                </c:pt>
                <c:pt idx="37">
                  <c:v>2640</c:v>
                </c:pt>
                <c:pt idx="38">
                  <c:v>2290</c:v>
                </c:pt>
                <c:pt idx="39">
                  <c:v>1888</c:v>
                </c:pt>
                <c:pt idx="40">
                  <c:v>1838</c:v>
                </c:pt>
                <c:pt idx="41">
                  <c:v>1777</c:v>
                </c:pt>
                <c:pt idx="42">
                  <c:v>1623</c:v>
                </c:pt>
                <c:pt idx="43">
                  <c:v>1735</c:v>
                </c:pt>
                <c:pt idx="44">
                  <c:v>1797</c:v>
                </c:pt>
                <c:pt idx="45">
                  <c:v>1561</c:v>
                </c:pt>
                <c:pt idx="46">
                  <c:v>2350</c:v>
                </c:pt>
                <c:pt idx="47">
                  <c:v>2390</c:v>
                </c:pt>
                <c:pt idx="48">
                  <c:v>2070</c:v>
                </c:pt>
                <c:pt idx="49">
                  <c:v>1878</c:v>
                </c:pt>
                <c:pt idx="50">
                  <c:v>2160</c:v>
                </c:pt>
                <c:pt idx="51">
                  <c:v>1980</c:v>
                </c:pt>
                <c:pt idx="52">
                  <c:v>1982</c:v>
                </c:pt>
                <c:pt idx="53">
                  <c:v>1886</c:v>
                </c:pt>
                <c:pt idx="54">
                  <c:v>1602</c:v>
                </c:pt>
                <c:pt idx="55">
                  <c:v>1663</c:v>
                </c:pt>
                <c:pt idx="56">
                  <c:v>1655</c:v>
                </c:pt>
                <c:pt idx="57">
                  <c:v>1819</c:v>
                </c:pt>
                <c:pt idx="58">
                  <c:v>2140</c:v>
                </c:pt>
                <c:pt idx="59">
                  <c:v>1874</c:v>
                </c:pt>
                <c:pt idx="60">
                  <c:v>2370</c:v>
                </c:pt>
                <c:pt idx="61">
                  <c:v>2110</c:v>
                </c:pt>
                <c:pt idx="62">
                  <c:v>1770</c:v>
                </c:pt>
                <c:pt idx="63">
                  <c:v>1795</c:v>
                </c:pt>
                <c:pt idx="64">
                  <c:v>1941</c:v>
                </c:pt>
                <c:pt idx="65">
                  <c:v>1754</c:v>
                </c:pt>
                <c:pt idx="66">
                  <c:v>1725</c:v>
                </c:pt>
                <c:pt idx="67">
                  <c:v>1671</c:v>
                </c:pt>
                <c:pt idx="68">
                  <c:v>1741</c:v>
                </c:pt>
                <c:pt idx="69">
                  <c:v>1724</c:v>
                </c:pt>
                <c:pt idx="70">
                  <c:v>1994</c:v>
                </c:pt>
                <c:pt idx="71">
                  <c:v>2180</c:v>
                </c:pt>
                <c:pt idx="72">
                  <c:v>2210</c:v>
                </c:pt>
                <c:pt idx="73">
                  <c:v>2280</c:v>
                </c:pt>
                <c:pt idx="74">
                  <c:v>2050</c:v>
                </c:pt>
                <c:pt idx="75">
                  <c:v>1809</c:v>
                </c:pt>
                <c:pt idx="76">
                  <c:v>1944</c:v>
                </c:pt>
                <c:pt idx="77">
                  <c:v>2040</c:v>
                </c:pt>
                <c:pt idx="78">
                  <c:v>1795</c:v>
                </c:pt>
                <c:pt idx="79">
                  <c:v>1970</c:v>
                </c:pt>
                <c:pt idx="81">
                  <c:v>2360</c:v>
                </c:pt>
                <c:pt idx="82">
                  <c:v>2360</c:v>
                </c:pt>
                <c:pt idx="83">
                  <c:v>1957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8226-4A9B-9349-3D727DD36F5D}"/>
            </c:ext>
          </c:extLst>
        </c:ser>
        <c:ser>
          <c:idx val="2"/>
          <c:order val="2"/>
          <c:tx>
            <c:strRef>
              <c:f>Average!$D$34</c:f>
              <c:strCache>
                <c:ptCount val="1"/>
                <c:pt idx="0">
                  <c:v>Poreč Jug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Average!$A$35:$A$118</c:f>
              <c:strCache>
                <c:ptCount val="84"/>
                <c:pt idx="0">
                  <c:v>19.7.19. 08:00</c:v>
                </c:pt>
                <c:pt idx="1">
                  <c:v>19.7.19. 10:00</c:v>
                </c:pt>
                <c:pt idx="2">
                  <c:v>19.7.19. 12:00</c:v>
                </c:pt>
                <c:pt idx="3">
                  <c:v>19.7.19. 14:00</c:v>
                </c:pt>
                <c:pt idx="4">
                  <c:v>19.7.19. 16:00</c:v>
                </c:pt>
                <c:pt idx="5">
                  <c:v>19.7.19. 18:00</c:v>
                </c:pt>
                <c:pt idx="6">
                  <c:v>19.7.19. 20:00</c:v>
                </c:pt>
                <c:pt idx="7">
                  <c:v>19.7.19. 22:00</c:v>
                </c:pt>
                <c:pt idx="8">
                  <c:v>19.7.19. 24:00</c:v>
                </c:pt>
                <c:pt idx="9">
                  <c:v>20.7.19. 02:00</c:v>
                </c:pt>
                <c:pt idx="10">
                  <c:v>20.7.19. 04:00</c:v>
                </c:pt>
                <c:pt idx="11">
                  <c:v>20.7.19. 06:00</c:v>
                </c:pt>
                <c:pt idx="12">
                  <c:v>20.7.19. 08:00</c:v>
                </c:pt>
                <c:pt idx="13">
                  <c:v>20.7.19. 10:00</c:v>
                </c:pt>
                <c:pt idx="14">
                  <c:v>20.7.19. 12:00</c:v>
                </c:pt>
                <c:pt idx="15">
                  <c:v>20.7.19. 14:00</c:v>
                </c:pt>
                <c:pt idx="16">
                  <c:v>20.7.19. 16:00</c:v>
                </c:pt>
                <c:pt idx="17">
                  <c:v>20.7.19. 18:00</c:v>
                </c:pt>
                <c:pt idx="18">
                  <c:v>20.7.19. 20:00</c:v>
                </c:pt>
                <c:pt idx="19">
                  <c:v>20.7.19. 22:00</c:v>
                </c:pt>
                <c:pt idx="20">
                  <c:v>20.7.19. 24:00</c:v>
                </c:pt>
                <c:pt idx="21">
                  <c:v>21.7.19. 02:00</c:v>
                </c:pt>
                <c:pt idx="22">
                  <c:v>21.7.19. 04:00</c:v>
                </c:pt>
                <c:pt idx="23">
                  <c:v>21.7.19. 06:00</c:v>
                </c:pt>
                <c:pt idx="24">
                  <c:v>21.7.19. 08:00</c:v>
                </c:pt>
                <c:pt idx="25">
                  <c:v>21.7.19. 10:00</c:v>
                </c:pt>
                <c:pt idx="26">
                  <c:v>21.7.19. 12:00</c:v>
                </c:pt>
                <c:pt idx="27">
                  <c:v>21.7.19. 14:00</c:v>
                </c:pt>
                <c:pt idx="28">
                  <c:v>21.7.19. 16:00</c:v>
                </c:pt>
                <c:pt idx="29">
                  <c:v>21.7.19. 18:00</c:v>
                </c:pt>
                <c:pt idx="30">
                  <c:v>21.7.19. 20:00</c:v>
                </c:pt>
                <c:pt idx="31">
                  <c:v>21.7.19. 22:00</c:v>
                </c:pt>
                <c:pt idx="32">
                  <c:v>21.7.19. 24:00</c:v>
                </c:pt>
                <c:pt idx="33">
                  <c:v>22.7.19. 02:00</c:v>
                </c:pt>
                <c:pt idx="34">
                  <c:v>22.7.19. 04:00</c:v>
                </c:pt>
                <c:pt idx="35">
                  <c:v>22.7.19. 06:00</c:v>
                </c:pt>
                <c:pt idx="36">
                  <c:v>22.7.19. 08:00</c:v>
                </c:pt>
                <c:pt idx="37">
                  <c:v>22.7.19. 10:00</c:v>
                </c:pt>
                <c:pt idx="38">
                  <c:v>22.7.19. 12:00</c:v>
                </c:pt>
                <c:pt idx="39">
                  <c:v>22.7.19. 14:00</c:v>
                </c:pt>
                <c:pt idx="40">
                  <c:v>22.7.19. 16:00</c:v>
                </c:pt>
                <c:pt idx="41">
                  <c:v>22.7.19. 18:00</c:v>
                </c:pt>
                <c:pt idx="42">
                  <c:v>22.7.19. 20:00</c:v>
                </c:pt>
                <c:pt idx="43">
                  <c:v>22.7.19. 22:00</c:v>
                </c:pt>
                <c:pt idx="44">
                  <c:v>22.7.19. 24:00</c:v>
                </c:pt>
                <c:pt idx="45">
                  <c:v>23.7.19. 02:00</c:v>
                </c:pt>
                <c:pt idx="46">
                  <c:v>23.7.19. 04:00</c:v>
                </c:pt>
                <c:pt idx="47">
                  <c:v>23.7.19. 06:00</c:v>
                </c:pt>
                <c:pt idx="48">
                  <c:v>23.7.19. 08:00</c:v>
                </c:pt>
                <c:pt idx="49">
                  <c:v>23.7.19. 10:00</c:v>
                </c:pt>
                <c:pt idx="50">
                  <c:v>23.7.19. 12:00</c:v>
                </c:pt>
                <c:pt idx="51">
                  <c:v>23.7.19. 14:00</c:v>
                </c:pt>
                <c:pt idx="52">
                  <c:v>23.7.19. 16:00</c:v>
                </c:pt>
                <c:pt idx="53">
                  <c:v>23.7.19. 18:00</c:v>
                </c:pt>
                <c:pt idx="54">
                  <c:v>23.7.19. 20:00</c:v>
                </c:pt>
                <c:pt idx="55">
                  <c:v>23.7.19. 22:00</c:v>
                </c:pt>
                <c:pt idx="56">
                  <c:v>23.7.19. 24:00</c:v>
                </c:pt>
                <c:pt idx="57">
                  <c:v>24.7.19. 02:00</c:v>
                </c:pt>
                <c:pt idx="58">
                  <c:v>24.7.19. 04.00</c:v>
                </c:pt>
                <c:pt idx="59">
                  <c:v>24.7.19. 06:00</c:v>
                </c:pt>
                <c:pt idx="60">
                  <c:v>24.7.19. 08:00</c:v>
                </c:pt>
                <c:pt idx="61">
                  <c:v>24.7.19. 10:00</c:v>
                </c:pt>
                <c:pt idx="62">
                  <c:v>24.7.19. 12:00</c:v>
                </c:pt>
                <c:pt idx="63">
                  <c:v>24.7.19. 14:00</c:v>
                </c:pt>
                <c:pt idx="64">
                  <c:v>24.7.19. 16:00</c:v>
                </c:pt>
                <c:pt idx="65">
                  <c:v>24.7.19. 18:00</c:v>
                </c:pt>
                <c:pt idx="66">
                  <c:v>24.7.19. 20:00</c:v>
                </c:pt>
                <c:pt idx="67">
                  <c:v>24.7.19. 22:00</c:v>
                </c:pt>
                <c:pt idx="68">
                  <c:v>24.7.19. 24:00</c:v>
                </c:pt>
                <c:pt idx="69">
                  <c:v>25.7.19. 02:00</c:v>
                </c:pt>
                <c:pt idx="70">
                  <c:v>25.7.19. 04:00</c:v>
                </c:pt>
                <c:pt idx="71">
                  <c:v>25.7.19. 06:00</c:v>
                </c:pt>
                <c:pt idx="72">
                  <c:v>25.7.19. 08:00</c:v>
                </c:pt>
                <c:pt idx="73">
                  <c:v>25.7.19. 10:00</c:v>
                </c:pt>
                <c:pt idx="74">
                  <c:v>25.7.19. 12:00</c:v>
                </c:pt>
                <c:pt idx="75">
                  <c:v>25.7.19. 14:00</c:v>
                </c:pt>
                <c:pt idx="76">
                  <c:v>25.7.19. 16:00</c:v>
                </c:pt>
                <c:pt idx="77">
                  <c:v>25.7.19. 18:00</c:v>
                </c:pt>
                <c:pt idx="78">
                  <c:v>25.7.19. 20:00</c:v>
                </c:pt>
                <c:pt idx="79">
                  <c:v>25.7.19. 22:00</c:v>
                </c:pt>
                <c:pt idx="80">
                  <c:v>25.7.19. 24:00</c:v>
                </c:pt>
                <c:pt idx="81">
                  <c:v>26.7.19. 02:00</c:v>
                </c:pt>
                <c:pt idx="82">
                  <c:v>26.7.19. 04:00</c:v>
                </c:pt>
                <c:pt idx="83">
                  <c:v>26.7.19. 06:00</c:v>
                </c:pt>
              </c:strCache>
            </c:strRef>
          </c:cat>
          <c:val>
            <c:numRef>
              <c:f>Average!$D$35:$D$118</c:f>
              <c:numCache>
                <c:formatCode>0</c:formatCode>
                <c:ptCount val="84"/>
                <c:pt idx="0">
                  <c:v>2370</c:v>
                </c:pt>
                <c:pt idx="1">
                  <c:v>2430</c:v>
                </c:pt>
                <c:pt idx="2">
                  <c:v>2420</c:v>
                </c:pt>
                <c:pt idx="3">
                  <c:v>2030</c:v>
                </c:pt>
                <c:pt idx="4">
                  <c:v>2240</c:v>
                </c:pt>
                <c:pt idx="8">
                  <c:v>1950</c:v>
                </c:pt>
                <c:pt idx="9">
                  <c:v>2580</c:v>
                </c:pt>
                <c:pt idx="10">
                  <c:v>2430</c:v>
                </c:pt>
                <c:pt idx="11">
                  <c:v>2420</c:v>
                </c:pt>
                <c:pt idx="12">
                  <c:v>2380</c:v>
                </c:pt>
                <c:pt idx="13">
                  <c:v>1925</c:v>
                </c:pt>
                <c:pt idx="14">
                  <c:v>1723</c:v>
                </c:pt>
                <c:pt idx="15">
                  <c:v>1838</c:v>
                </c:pt>
                <c:pt idx="16">
                  <c:v>1803</c:v>
                </c:pt>
                <c:pt idx="17">
                  <c:v>3240</c:v>
                </c:pt>
                <c:pt idx="18">
                  <c:v>2310</c:v>
                </c:pt>
                <c:pt idx="19">
                  <c:v>1569</c:v>
                </c:pt>
                <c:pt idx="20">
                  <c:v>2730</c:v>
                </c:pt>
                <c:pt idx="21">
                  <c:v>3990</c:v>
                </c:pt>
                <c:pt idx="22">
                  <c:v>3480</c:v>
                </c:pt>
                <c:pt idx="23">
                  <c:v>3640</c:v>
                </c:pt>
                <c:pt idx="24">
                  <c:v>2100</c:v>
                </c:pt>
                <c:pt idx="25">
                  <c:v>1960</c:v>
                </c:pt>
                <c:pt idx="26">
                  <c:v>1764</c:v>
                </c:pt>
                <c:pt idx="27">
                  <c:v>1691</c:v>
                </c:pt>
                <c:pt idx="28">
                  <c:v>1783</c:v>
                </c:pt>
                <c:pt idx="29">
                  <c:v>1539</c:v>
                </c:pt>
                <c:pt idx="30">
                  <c:v>1911</c:v>
                </c:pt>
                <c:pt idx="31">
                  <c:v>1850</c:v>
                </c:pt>
                <c:pt idx="32">
                  <c:v>1665</c:v>
                </c:pt>
                <c:pt idx="34">
                  <c:v>1862</c:v>
                </c:pt>
                <c:pt idx="35">
                  <c:v>2280</c:v>
                </c:pt>
                <c:pt idx="36">
                  <c:v>2210</c:v>
                </c:pt>
                <c:pt idx="37">
                  <c:v>2020</c:v>
                </c:pt>
                <c:pt idx="38">
                  <c:v>1717</c:v>
                </c:pt>
                <c:pt idx="39">
                  <c:v>1603</c:v>
                </c:pt>
                <c:pt idx="40">
                  <c:v>1627</c:v>
                </c:pt>
                <c:pt idx="41">
                  <c:v>2340</c:v>
                </c:pt>
                <c:pt idx="42">
                  <c:v>2400</c:v>
                </c:pt>
                <c:pt idx="43">
                  <c:v>1490</c:v>
                </c:pt>
                <c:pt idx="44">
                  <c:v>1499</c:v>
                </c:pt>
                <c:pt idx="45">
                  <c:v>1539</c:v>
                </c:pt>
                <c:pt idx="46">
                  <c:v>1614</c:v>
                </c:pt>
                <c:pt idx="47">
                  <c:v>1705</c:v>
                </c:pt>
                <c:pt idx="48">
                  <c:v>4380</c:v>
                </c:pt>
                <c:pt idx="49">
                  <c:v>2010</c:v>
                </c:pt>
                <c:pt idx="50">
                  <c:v>1831</c:v>
                </c:pt>
                <c:pt idx="51">
                  <c:v>1702</c:v>
                </c:pt>
                <c:pt idx="52">
                  <c:v>1880</c:v>
                </c:pt>
                <c:pt idx="53">
                  <c:v>2030</c:v>
                </c:pt>
                <c:pt idx="54">
                  <c:v>2610</c:v>
                </c:pt>
                <c:pt idx="55">
                  <c:v>1460</c:v>
                </c:pt>
                <c:pt idx="56">
                  <c:v>1501</c:v>
                </c:pt>
                <c:pt idx="57">
                  <c:v>1485</c:v>
                </c:pt>
                <c:pt idx="58">
                  <c:v>1496</c:v>
                </c:pt>
                <c:pt idx="59">
                  <c:v>1607</c:v>
                </c:pt>
                <c:pt idx="60">
                  <c:v>2210</c:v>
                </c:pt>
                <c:pt idx="61">
                  <c:v>1862</c:v>
                </c:pt>
                <c:pt idx="62">
                  <c:v>1649</c:v>
                </c:pt>
                <c:pt idx="63">
                  <c:v>1590</c:v>
                </c:pt>
                <c:pt idx="64">
                  <c:v>1615</c:v>
                </c:pt>
                <c:pt idx="65">
                  <c:v>1433</c:v>
                </c:pt>
                <c:pt idx="66">
                  <c:v>1372</c:v>
                </c:pt>
                <c:pt idx="67">
                  <c:v>1406</c:v>
                </c:pt>
                <c:pt idx="68">
                  <c:v>1458</c:v>
                </c:pt>
                <c:pt idx="69">
                  <c:v>1536</c:v>
                </c:pt>
                <c:pt idx="70">
                  <c:v>1635</c:v>
                </c:pt>
                <c:pt idx="71">
                  <c:v>1637</c:v>
                </c:pt>
                <c:pt idx="72">
                  <c:v>2020</c:v>
                </c:pt>
                <c:pt idx="73">
                  <c:v>1969</c:v>
                </c:pt>
                <c:pt idx="74">
                  <c:v>1696</c:v>
                </c:pt>
                <c:pt idx="75">
                  <c:v>1636</c:v>
                </c:pt>
                <c:pt idx="76">
                  <c:v>1652</c:v>
                </c:pt>
                <c:pt idx="77">
                  <c:v>2010</c:v>
                </c:pt>
                <c:pt idx="78">
                  <c:v>2040</c:v>
                </c:pt>
                <c:pt idx="79">
                  <c:v>1573</c:v>
                </c:pt>
                <c:pt idx="80">
                  <c:v>1531</c:v>
                </c:pt>
                <c:pt idx="81">
                  <c:v>1511</c:v>
                </c:pt>
                <c:pt idx="82">
                  <c:v>1657</c:v>
                </c:pt>
                <c:pt idx="83">
                  <c:v>1676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8226-4A9B-9349-3D727DD36F5D}"/>
            </c:ext>
          </c:extLst>
        </c:ser>
        <c:ser>
          <c:idx val="3"/>
          <c:order val="3"/>
          <c:tx>
            <c:strRef>
              <c:f>Average!$E$34</c:f>
              <c:strCache>
                <c:ptCount val="1"/>
                <c:pt idx="0">
                  <c:v>Vrsar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Average!$A$35:$A$118</c:f>
              <c:strCache>
                <c:ptCount val="84"/>
                <c:pt idx="0">
                  <c:v>19.7.19. 08:00</c:v>
                </c:pt>
                <c:pt idx="1">
                  <c:v>19.7.19. 10:00</c:v>
                </c:pt>
                <c:pt idx="2">
                  <c:v>19.7.19. 12:00</c:v>
                </c:pt>
                <c:pt idx="3">
                  <c:v>19.7.19. 14:00</c:v>
                </c:pt>
                <c:pt idx="4">
                  <c:v>19.7.19. 16:00</c:v>
                </c:pt>
                <c:pt idx="5">
                  <c:v>19.7.19. 18:00</c:v>
                </c:pt>
                <c:pt idx="6">
                  <c:v>19.7.19. 20:00</c:v>
                </c:pt>
                <c:pt idx="7">
                  <c:v>19.7.19. 22:00</c:v>
                </c:pt>
                <c:pt idx="8">
                  <c:v>19.7.19. 24:00</c:v>
                </c:pt>
                <c:pt idx="9">
                  <c:v>20.7.19. 02:00</c:v>
                </c:pt>
                <c:pt idx="10">
                  <c:v>20.7.19. 04:00</c:v>
                </c:pt>
                <c:pt idx="11">
                  <c:v>20.7.19. 06:00</c:v>
                </c:pt>
                <c:pt idx="12">
                  <c:v>20.7.19. 08:00</c:v>
                </c:pt>
                <c:pt idx="13">
                  <c:v>20.7.19. 10:00</c:v>
                </c:pt>
                <c:pt idx="14">
                  <c:v>20.7.19. 12:00</c:v>
                </c:pt>
                <c:pt idx="15">
                  <c:v>20.7.19. 14:00</c:v>
                </c:pt>
                <c:pt idx="16">
                  <c:v>20.7.19. 16:00</c:v>
                </c:pt>
                <c:pt idx="17">
                  <c:v>20.7.19. 18:00</c:v>
                </c:pt>
                <c:pt idx="18">
                  <c:v>20.7.19. 20:00</c:v>
                </c:pt>
                <c:pt idx="19">
                  <c:v>20.7.19. 22:00</c:v>
                </c:pt>
                <c:pt idx="20">
                  <c:v>20.7.19. 24:00</c:v>
                </c:pt>
                <c:pt idx="21">
                  <c:v>21.7.19. 02:00</c:v>
                </c:pt>
                <c:pt idx="22">
                  <c:v>21.7.19. 04:00</c:v>
                </c:pt>
                <c:pt idx="23">
                  <c:v>21.7.19. 06:00</c:v>
                </c:pt>
                <c:pt idx="24">
                  <c:v>21.7.19. 08:00</c:v>
                </c:pt>
                <c:pt idx="25">
                  <c:v>21.7.19. 10:00</c:v>
                </c:pt>
                <c:pt idx="26">
                  <c:v>21.7.19. 12:00</c:v>
                </c:pt>
                <c:pt idx="27">
                  <c:v>21.7.19. 14:00</c:v>
                </c:pt>
                <c:pt idx="28">
                  <c:v>21.7.19. 16:00</c:v>
                </c:pt>
                <c:pt idx="29">
                  <c:v>21.7.19. 18:00</c:v>
                </c:pt>
                <c:pt idx="30">
                  <c:v>21.7.19. 20:00</c:v>
                </c:pt>
                <c:pt idx="31">
                  <c:v>21.7.19. 22:00</c:v>
                </c:pt>
                <c:pt idx="32">
                  <c:v>21.7.19. 24:00</c:v>
                </c:pt>
                <c:pt idx="33">
                  <c:v>22.7.19. 02:00</c:v>
                </c:pt>
                <c:pt idx="34">
                  <c:v>22.7.19. 04:00</c:v>
                </c:pt>
                <c:pt idx="35">
                  <c:v>22.7.19. 06:00</c:v>
                </c:pt>
                <c:pt idx="36">
                  <c:v>22.7.19. 08:00</c:v>
                </c:pt>
                <c:pt idx="37">
                  <c:v>22.7.19. 10:00</c:v>
                </c:pt>
                <c:pt idx="38">
                  <c:v>22.7.19. 12:00</c:v>
                </c:pt>
                <c:pt idx="39">
                  <c:v>22.7.19. 14:00</c:v>
                </c:pt>
                <c:pt idx="40">
                  <c:v>22.7.19. 16:00</c:v>
                </c:pt>
                <c:pt idx="41">
                  <c:v>22.7.19. 18:00</c:v>
                </c:pt>
                <c:pt idx="42">
                  <c:v>22.7.19. 20:00</c:v>
                </c:pt>
                <c:pt idx="43">
                  <c:v>22.7.19. 22:00</c:v>
                </c:pt>
                <c:pt idx="44">
                  <c:v>22.7.19. 24:00</c:v>
                </c:pt>
                <c:pt idx="45">
                  <c:v>23.7.19. 02:00</c:v>
                </c:pt>
                <c:pt idx="46">
                  <c:v>23.7.19. 04:00</c:v>
                </c:pt>
                <c:pt idx="47">
                  <c:v>23.7.19. 06:00</c:v>
                </c:pt>
                <c:pt idx="48">
                  <c:v>23.7.19. 08:00</c:v>
                </c:pt>
                <c:pt idx="49">
                  <c:v>23.7.19. 10:00</c:v>
                </c:pt>
                <c:pt idx="50">
                  <c:v>23.7.19. 12:00</c:v>
                </c:pt>
                <c:pt idx="51">
                  <c:v>23.7.19. 14:00</c:v>
                </c:pt>
                <c:pt idx="52">
                  <c:v>23.7.19. 16:00</c:v>
                </c:pt>
                <c:pt idx="53">
                  <c:v>23.7.19. 18:00</c:v>
                </c:pt>
                <c:pt idx="54">
                  <c:v>23.7.19. 20:00</c:v>
                </c:pt>
                <c:pt idx="55">
                  <c:v>23.7.19. 22:00</c:v>
                </c:pt>
                <c:pt idx="56">
                  <c:v>23.7.19. 24:00</c:v>
                </c:pt>
                <c:pt idx="57">
                  <c:v>24.7.19. 02:00</c:v>
                </c:pt>
                <c:pt idx="58">
                  <c:v>24.7.19. 04.00</c:v>
                </c:pt>
                <c:pt idx="59">
                  <c:v>24.7.19. 06:00</c:v>
                </c:pt>
                <c:pt idx="60">
                  <c:v>24.7.19. 08:00</c:v>
                </c:pt>
                <c:pt idx="61">
                  <c:v>24.7.19. 10:00</c:v>
                </c:pt>
                <c:pt idx="62">
                  <c:v>24.7.19. 12:00</c:v>
                </c:pt>
                <c:pt idx="63">
                  <c:v>24.7.19. 14:00</c:v>
                </c:pt>
                <c:pt idx="64">
                  <c:v>24.7.19. 16:00</c:v>
                </c:pt>
                <c:pt idx="65">
                  <c:v>24.7.19. 18:00</c:v>
                </c:pt>
                <c:pt idx="66">
                  <c:v>24.7.19. 20:00</c:v>
                </c:pt>
                <c:pt idx="67">
                  <c:v>24.7.19. 22:00</c:v>
                </c:pt>
                <c:pt idx="68">
                  <c:v>24.7.19. 24:00</c:v>
                </c:pt>
                <c:pt idx="69">
                  <c:v>25.7.19. 02:00</c:v>
                </c:pt>
                <c:pt idx="70">
                  <c:v>25.7.19. 04:00</c:v>
                </c:pt>
                <c:pt idx="71">
                  <c:v>25.7.19. 06:00</c:v>
                </c:pt>
                <c:pt idx="72">
                  <c:v>25.7.19. 08:00</c:v>
                </c:pt>
                <c:pt idx="73">
                  <c:v>25.7.19. 10:00</c:v>
                </c:pt>
                <c:pt idx="74">
                  <c:v>25.7.19. 12:00</c:v>
                </c:pt>
                <c:pt idx="75">
                  <c:v>25.7.19. 14:00</c:v>
                </c:pt>
                <c:pt idx="76">
                  <c:v>25.7.19. 16:00</c:v>
                </c:pt>
                <c:pt idx="77">
                  <c:v>25.7.19. 18:00</c:v>
                </c:pt>
                <c:pt idx="78">
                  <c:v>25.7.19. 20:00</c:v>
                </c:pt>
                <c:pt idx="79">
                  <c:v>25.7.19. 22:00</c:v>
                </c:pt>
                <c:pt idx="80">
                  <c:v>25.7.19. 24:00</c:v>
                </c:pt>
                <c:pt idx="81">
                  <c:v>26.7.19. 02:00</c:v>
                </c:pt>
                <c:pt idx="82">
                  <c:v>26.7.19. 04:00</c:v>
                </c:pt>
                <c:pt idx="83">
                  <c:v>26.7.19. 06:00</c:v>
                </c:pt>
              </c:strCache>
            </c:strRef>
          </c:cat>
          <c:val>
            <c:numRef>
              <c:f>Average!$E$35:$E$118</c:f>
              <c:numCache>
                <c:formatCode>0</c:formatCode>
                <c:ptCount val="84"/>
                <c:pt idx="0">
                  <c:v>1555</c:v>
                </c:pt>
                <c:pt idx="1">
                  <c:v>2140</c:v>
                </c:pt>
                <c:pt idx="2">
                  <c:v>2410</c:v>
                </c:pt>
                <c:pt idx="3">
                  <c:v>1631</c:v>
                </c:pt>
                <c:pt idx="4">
                  <c:v>1205</c:v>
                </c:pt>
                <c:pt idx="5">
                  <c:v>1420</c:v>
                </c:pt>
                <c:pt idx="6">
                  <c:v>2930</c:v>
                </c:pt>
                <c:pt idx="7">
                  <c:v>5050</c:v>
                </c:pt>
                <c:pt idx="8">
                  <c:v>4900</c:v>
                </c:pt>
                <c:pt idx="9">
                  <c:v>4430</c:v>
                </c:pt>
                <c:pt idx="10">
                  <c:v>2410</c:v>
                </c:pt>
                <c:pt idx="11">
                  <c:v>2010</c:v>
                </c:pt>
                <c:pt idx="12">
                  <c:v>1638</c:v>
                </c:pt>
                <c:pt idx="13">
                  <c:v>2000</c:v>
                </c:pt>
                <c:pt idx="14">
                  <c:v>1485</c:v>
                </c:pt>
                <c:pt idx="15">
                  <c:v>1327</c:v>
                </c:pt>
                <c:pt idx="16">
                  <c:v>1218</c:v>
                </c:pt>
                <c:pt idx="17">
                  <c:v>1599</c:v>
                </c:pt>
                <c:pt idx="18">
                  <c:v>3110</c:v>
                </c:pt>
                <c:pt idx="19">
                  <c:v>3870</c:v>
                </c:pt>
                <c:pt idx="20">
                  <c:v>3350</c:v>
                </c:pt>
                <c:pt idx="21">
                  <c:v>2420</c:v>
                </c:pt>
                <c:pt idx="22">
                  <c:v>1752</c:v>
                </c:pt>
                <c:pt idx="23">
                  <c:v>1648</c:v>
                </c:pt>
                <c:pt idx="24">
                  <c:v>1507</c:v>
                </c:pt>
                <c:pt idx="25">
                  <c:v>1591</c:v>
                </c:pt>
                <c:pt idx="26">
                  <c:v>1782</c:v>
                </c:pt>
                <c:pt idx="27">
                  <c:v>1334</c:v>
                </c:pt>
                <c:pt idx="28">
                  <c:v>1202</c:v>
                </c:pt>
                <c:pt idx="29">
                  <c:v>1225</c:v>
                </c:pt>
                <c:pt idx="30">
                  <c:v>1443</c:v>
                </c:pt>
                <c:pt idx="31">
                  <c:v>1551</c:v>
                </c:pt>
                <c:pt idx="32">
                  <c:v>1345</c:v>
                </c:pt>
                <c:pt idx="33">
                  <c:v>1407</c:v>
                </c:pt>
                <c:pt idx="34">
                  <c:v>1693</c:v>
                </c:pt>
                <c:pt idx="35">
                  <c:v>1743</c:v>
                </c:pt>
                <c:pt idx="36">
                  <c:v>1579</c:v>
                </c:pt>
                <c:pt idx="37">
                  <c:v>1475</c:v>
                </c:pt>
                <c:pt idx="38">
                  <c:v>1740</c:v>
                </c:pt>
                <c:pt idx="39">
                  <c:v>1441</c:v>
                </c:pt>
                <c:pt idx="40">
                  <c:v>1224</c:v>
                </c:pt>
                <c:pt idx="41">
                  <c:v>1229</c:v>
                </c:pt>
                <c:pt idx="42">
                  <c:v>1337</c:v>
                </c:pt>
                <c:pt idx="43">
                  <c:v>1365</c:v>
                </c:pt>
                <c:pt idx="44">
                  <c:v>1369</c:v>
                </c:pt>
                <c:pt idx="45">
                  <c:v>1327</c:v>
                </c:pt>
                <c:pt idx="46">
                  <c:v>1765</c:v>
                </c:pt>
                <c:pt idx="47">
                  <c:v>1713</c:v>
                </c:pt>
                <c:pt idx="48">
                  <c:v>1585</c:v>
                </c:pt>
                <c:pt idx="49">
                  <c:v>1506</c:v>
                </c:pt>
                <c:pt idx="50">
                  <c:v>1768</c:v>
                </c:pt>
                <c:pt idx="51">
                  <c:v>1506</c:v>
                </c:pt>
                <c:pt idx="52">
                  <c:v>1242</c:v>
                </c:pt>
                <c:pt idx="53">
                  <c:v>1260</c:v>
                </c:pt>
                <c:pt idx="54">
                  <c:v>1356</c:v>
                </c:pt>
                <c:pt idx="55">
                  <c:v>1440</c:v>
                </c:pt>
                <c:pt idx="56">
                  <c:v>1383</c:v>
                </c:pt>
                <c:pt idx="57">
                  <c:v>1358</c:v>
                </c:pt>
                <c:pt idx="58">
                  <c:v>1585</c:v>
                </c:pt>
                <c:pt idx="59">
                  <c:v>1712</c:v>
                </c:pt>
                <c:pt idx="60">
                  <c:v>1520</c:v>
                </c:pt>
                <c:pt idx="61">
                  <c:v>1447</c:v>
                </c:pt>
                <c:pt idx="62">
                  <c:v>1678</c:v>
                </c:pt>
                <c:pt idx="63">
                  <c:v>1381</c:v>
                </c:pt>
                <c:pt idx="64">
                  <c:v>1215</c:v>
                </c:pt>
                <c:pt idx="65">
                  <c:v>1242</c:v>
                </c:pt>
                <c:pt idx="66">
                  <c:v>1332</c:v>
                </c:pt>
                <c:pt idx="67">
                  <c:v>1421</c:v>
                </c:pt>
                <c:pt idx="68">
                  <c:v>1404</c:v>
                </c:pt>
                <c:pt idx="69">
                  <c:v>1532</c:v>
                </c:pt>
                <c:pt idx="70">
                  <c:v>1673</c:v>
                </c:pt>
                <c:pt idx="71">
                  <c:v>1698</c:v>
                </c:pt>
                <c:pt idx="72" formatCode="General">
                  <c:v>1634</c:v>
                </c:pt>
                <c:pt idx="82" formatCode="General">
                  <c:v>1639</c:v>
                </c:pt>
                <c:pt idx="83" formatCode="General">
                  <c:v>1684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8226-4A9B-9349-3D727DD36F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98732872"/>
        <c:axId val="498735224"/>
      </c:lineChart>
      <c:catAx>
        <c:axId val="498732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8735224"/>
        <c:crosses val="autoZero"/>
        <c:auto val="1"/>
        <c:lblAlgn val="ctr"/>
        <c:lblOffset val="100"/>
        <c:noMultiLvlLbl val="1"/>
      </c:catAx>
      <c:valAx>
        <c:axId val="498735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err="1"/>
                  <a:t>Električna</a:t>
                </a:r>
                <a:r>
                  <a:rPr lang="en-US" dirty="0"/>
                  <a:t> </a:t>
                </a:r>
                <a:r>
                  <a:rPr lang="en-US" dirty="0" err="1"/>
                  <a:t>propvodnost</a:t>
                </a:r>
                <a:r>
                  <a:rPr lang="en-US" dirty="0"/>
                  <a:t> (</a:t>
                </a:r>
                <a:r>
                  <a:rPr lang="en-US" dirty="0">
                    <a:latin typeface="Symbol" panose="05050102010706020507" pitchFamily="18" charset="2"/>
                  </a:rPr>
                  <a:t>m</a:t>
                </a:r>
                <a:r>
                  <a:rPr lang="en-US" dirty="0"/>
                  <a:t>S/cm)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8732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span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8315F4-94AA-414F-87B8-8635621F1530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3F365B6-FFEB-45D3-BD14-10FB77447937}">
      <dgm:prSet phldrT="[Text]"/>
      <dgm:spPr/>
      <dgm:t>
        <a:bodyPr/>
        <a:lstStyle/>
        <a:p>
          <a:r>
            <a:rPr lang="hr-HR" dirty="0"/>
            <a:t>Siječanj 2019. 7-dnevna kampanja ispusti (336 uzoraka)</a:t>
          </a:r>
          <a:endParaRPr lang="en-US" dirty="0"/>
        </a:p>
      </dgm:t>
    </dgm:pt>
    <dgm:pt modelId="{1D7CE410-A2CE-421A-B89C-26D83C64A661}" type="parTrans" cxnId="{6984B657-468B-46F6-B62A-180E63208EB0}">
      <dgm:prSet/>
      <dgm:spPr/>
      <dgm:t>
        <a:bodyPr/>
        <a:lstStyle/>
        <a:p>
          <a:endParaRPr lang="en-US"/>
        </a:p>
      </dgm:t>
    </dgm:pt>
    <dgm:pt modelId="{AB9C173F-4046-4EF9-A154-3E78A744D09F}" type="sibTrans" cxnId="{6984B657-468B-46F6-B62A-180E63208EB0}">
      <dgm:prSet/>
      <dgm:spPr/>
      <dgm:t>
        <a:bodyPr/>
        <a:lstStyle/>
        <a:p>
          <a:endParaRPr lang="en-US"/>
        </a:p>
      </dgm:t>
    </dgm:pt>
    <dgm:pt modelId="{27274EB9-EA05-4FAB-A019-5F97F28E5D7E}">
      <dgm:prSet phldrT="[Text]"/>
      <dgm:spPr/>
      <dgm:t>
        <a:bodyPr/>
        <a:lstStyle/>
        <a:p>
          <a:r>
            <a:rPr lang="hr-HR" dirty="0"/>
            <a:t>Srpanj 2019. 7 dnevna kampanja ispusti</a:t>
          </a:r>
          <a:r>
            <a:rPr lang="en-US" dirty="0"/>
            <a:t> </a:t>
          </a:r>
          <a:r>
            <a:rPr lang="hr-HR" dirty="0"/>
            <a:t>(336 uzoraka)</a:t>
          </a:r>
          <a:endParaRPr lang="en-US" dirty="0"/>
        </a:p>
      </dgm:t>
    </dgm:pt>
    <dgm:pt modelId="{2F4CC7F0-71F4-4207-BE41-EE39CC54BCDD}" type="parTrans" cxnId="{6547D269-34CA-49C2-8EA6-FA144AF1A010}">
      <dgm:prSet/>
      <dgm:spPr/>
      <dgm:t>
        <a:bodyPr/>
        <a:lstStyle/>
        <a:p>
          <a:endParaRPr lang="en-US"/>
        </a:p>
      </dgm:t>
    </dgm:pt>
    <dgm:pt modelId="{E380C401-6FB9-45BF-9338-7E0494A54B1F}" type="sibTrans" cxnId="{6547D269-34CA-49C2-8EA6-FA144AF1A010}">
      <dgm:prSet/>
      <dgm:spPr/>
      <dgm:t>
        <a:bodyPr/>
        <a:lstStyle/>
        <a:p>
          <a:endParaRPr lang="en-US"/>
        </a:p>
      </dgm:t>
    </dgm:pt>
    <dgm:pt modelId="{30D5A9F7-1064-437C-B570-AE687BE3C9BB}">
      <dgm:prSet phldrT="[Text]"/>
      <dgm:spPr/>
      <dgm:t>
        <a:bodyPr/>
        <a:lstStyle/>
        <a:p>
          <a:r>
            <a:rPr lang="hr-HR" dirty="0"/>
            <a:t>Siječanj 2022. 4-dnevna kampanja UPOV-i (96 uzoraka)</a:t>
          </a:r>
          <a:endParaRPr lang="en-US" dirty="0"/>
        </a:p>
      </dgm:t>
    </dgm:pt>
    <dgm:pt modelId="{C615AF0C-1580-452C-9D19-93418E423E5E}" type="parTrans" cxnId="{C612CA50-37E5-4F4C-9D81-519873A1521E}">
      <dgm:prSet/>
      <dgm:spPr/>
      <dgm:t>
        <a:bodyPr/>
        <a:lstStyle/>
        <a:p>
          <a:endParaRPr lang="en-US"/>
        </a:p>
      </dgm:t>
    </dgm:pt>
    <dgm:pt modelId="{E2113B73-22C9-4BDA-9868-FB52F01DA2A7}" type="sibTrans" cxnId="{C612CA50-37E5-4F4C-9D81-519873A1521E}">
      <dgm:prSet/>
      <dgm:spPr/>
      <dgm:t>
        <a:bodyPr/>
        <a:lstStyle/>
        <a:p>
          <a:endParaRPr lang="en-US"/>
        </a:p>
      </dgm:t>
    </dgm:pt>
    <dgm:pt modelId="{1024026E-4B31-49DF-845D-ECB364684407}" type="pres">
      <dgm:prSet presAssocID="{808315F4-94AA-414F-87B8-8635621F153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GB"/>
        </a:p>
      </dgm:t>
    </dgm:pt>
    <dgm:pt modelId="{8B28000C-507F-4040-AF7A-AADBF18805F4}" type="pres">
      <dgm:prSet presAssocID="{808315F4-94AA-414F-87B8-8635621F1530}" presName="Name1" presStyleCnt="0"/>
      <dgm:spPr/>
    </dgm:pt>
    <dgm:pt modelId="{ADF5CB9F-FC19-40CD-86B5-37E244407404}" type="pres">
      <dgm:prSet presAssocID="{808315F4-94AA-414F-87B8-8635621F1530}" presName="cycle" presStyleCnt="0"/>
      <dgm:spPr/>
    </dgm:pt>
    <dgm:pt modelId="{06F162AB-970C-4649-9615-DC5B6D415A0A}" type="pres">
      <dgm:prSet presAssocID="{808315F4-94AA-414F-87B8-8635621F1530}" presName="srcNode" presStyleLbl="node1" presStyleIdx="0" presStyleCnt="3"/>
      <dgm:spPr/>
    </dgm:pt>
    <dgm:pt modelId="{43C603B7-C143-403B-90AF-34FEB7691A58}" type="pres">
      <dgm:prSet presAssocID="{808315F4-94AA-414F-87B8-8635621F1530}" presName="conn" presStyleLbl="parChTrans1D2" presStyleIdx="0" presStyleCnt="1"/>
      <dgm:spPr/>
      <dgm:t>
        <a:bodyPr/>
        <a:lstStyle/>
        <a:p>
          <a:endParaRPr lang="en-GB"/>
        </a:p>
      </dgm:t>
    </dgm:pt>
    <dgm:pt modelId="{C7D97B8E-247D-49C1-9901-FE58F4E627CA}" type="pres">
      <dgm:prSet presAssocID="{808315F4-94AA-414F-87B8-8635621F1530}" presName="extraNode" presStyleLbl="node1" presStyleIdx="0" presStyleCnt="3"/>
      <dgm:spPr/>
    </dgm:pt>
    <dgm:pt modelId="{F795348D-AE51-4A25-9980-D63E0FFD76B4}" type="pres">
      <dgm:prSet presAssocID="{808315F4-94AA-414F-87B8-8635621F1530}" presName="dstNode" presStyleLbl="node1" presStyleIdx="0" presStyleCnt="3"/>
      <dgm:spPr/>
    </dgm:pt>
    <dgm:pt modelId="{4C007C18-7832-4AAD-86D4-E72F8C66311E}" type="pres">
      <dgm:prSet presAssocID="{93F365B6-FFEB-45D3-BD14-10FB77447937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125A0A8-EE43-4C92-B57B-CAF9DE389766}" type="pres">
      <dgm:prSet presAssocID="{93F365B6-FFEB-45D3-BD14-10FB77447937}" presName="accent_1" presStyleCnt="0"/>
      <dgm:spPr/>
    </dgm:pt>
    <dgm:pt modelId="{D90C4779-4DEE-421E-98B9-283FBAAC371D}" type="pres">
      <dgm:prSet presAssocID="{93F365B6-FFEB-45D3-BD14-10FB77447937}" presName="accentRepeatNode" presStyleLbl="solidFgAcc1" presStyleIdx="0" presStyleCnt="3"/>
      <dgm:spPr>
        <a:blipFill rotWithShape="0">
          <a:blip xmlns:r="http://schemas.openxmlformats.org/officeDocument/2006/relationships" r:embed="rId1"/>
          <a:srcRect/>
          <a:stretch>
            <a:fillRect t="-17000" b="-17000"/>
          </a:stretch>
        </a:blipFill>
      </dgm:spPr>
    </dgm:pt>
    <dgm:pt modelId="{F63A4382-1574-460D-83DE-58E6DD0807BF}" type="pres">
      <dgm:prSet presAssocID="{27274EB9-EA05-4FAB-A019-5F97F28E5D7E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79C8125-1889-4B60-9D84-1DD7D594B21D}" type="pres">
      <dgm:prSet presAssocID="{27274EB9-EA05-4FAB-A019-5F97F28E5D7E}" presName="accent_2" presStyleCnt="0"/>
      <dgm:spPr/>
    </dgm:pt>
    <dgm:pt modelId="{5D5C1EB0-C580-4F4E-89CB-785987440054}" type="pres">
      <dgm:prSet presAssocID="{27274EB9-EA05-4FAB-A019-5F97F28E5D7E}" presName="accentRepeatNode" presStyleLbl="solidFgAcc1" presStyleIdx="1" presStyleCnt="3"/>
      <dgm:spPr>
        <a:blipFill rotWithShape="0">
          <a:blip xmlns:r="http://schemas.openxmlformats.org/officeDocument/2006/relationships" r:embed="rId2"/>
          <a:srcRect/>
          <a:stretch>
            <a:fillRect l="-17000" r="-17000"/>
          </a:stretch>
        </a:blipFill>
      </dgm:spPr>
    </dgm:pt>
    <dgm:pt modelId="{B5EFB0BE-521B-4388-BEB3-0201AA0940EA}" type="pres">
      <dgm:prSet presAssocID="{30D5A9F7-1064-437C-B570-AE687BE3C9BB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88D8BCD-5E70-4BC2-AC66-DEDD449260AC}" type="pres">
      <dgm:prSet presAssocID="{30D5A9F7-1064-437C-B570-AE687BE3C9BB}" presName="accent_3" presStyleCnt="0"/>
      <dgm:spPr/>
    </dgm:pt>
    <dgm:pt modelId="{7C82817A-C47A-45C9-8411-E31A29955992}" type="pres">
      <dgm:prSet presAssocID="{30D5A9F7-1064-437C-B570-AE687BE3C9BB}" presName="accentRepeatNode" presStyleLbl="solidFgAcc1" presStyleIdx="2" presStyleCnt="3"/>
      <dgm:spPr>
        <a:blipFill rotWithShape="0">
          <a:blip xmlns:r="http://schemas.openxmlformats.org/officeDocument/2006/relationships" r:embed="rId3"/>
          <a:srcRect/>
          <a:stretch>
            <a:fillRect l="-17000" r="-17000"/>
          </a:stretch>
        </a:blipFill>
      </dgm:spPr>
    </dgm:pt>
  </dgm:ptLst>
  <dgm:cxnLst>
    <dgm:cxn modelId="{329D46D8-9E78-4FCE-9AC6-40303DCBE82F}" type="presOf" srcId="{AB9C173F-4046-4EF9-A154-3E78A744D09F}" destId="{43C603B7-C143-403B-90AF-34FEB7691A58}" srcOrd="0" destOrd="0" presId="urn:microsoft.com/office/officeart/2008/layout/VerticalCurvedList"/>
    <dgm:cxn modelId="{CEACFD63-7BB0-4F24-BFE0-4B7F40111727}" type="presOf" srcId="{30D5A9F7-1064-437C-B570-AE687BE3C9BB}" destId="{B5EFB0BE-521B-4388-BEB3-0201AA0940EA}" srcOrd="0" destOrd="0" presId="urn:microsoft.com/office/officeart/2008/layout/VerticalCurvedList"/>
    <dgm:cxn modelId="{C612CA50-37E5-4F4C-9D81-519873A1521E}" srcId="{808315F4-94AA-414F-87B8-8635621F1530}" destId="{30D5A9F7-1064-437C-B570-AE687BE3C9BB}" srcOrd="2" destOrd="0" parTransId="{C615AF0C-1580-452C-9D19-93418E423E5E}" sibTransId="{E2113B73-22C9-4BDA-9868-FB52F01DA2A7}"/>
    <dgm:cxn modelId="{6984B657-468B-46F6-B62A-180E63208EB0}" srcId="{808315F4-94AA-414F-87B8-8635621F1530}" destId="{93F365B6-FFEB-45D3-BD14-10FB77447937}" srcOrd="0" destOrd="0" parTransId="{1D7CE410-A2CE-421A-B89C-26D83C64A661}" sibTransId="{AB9C173F-4046-4EF9-A154-3E78A744D09F}"/>
    <dgm:cxn modelId="{6547D269-34CA-49C2-8EA6-FA144AF1A010}" srcId="{808315F4-94AA-414F-87B8-8635621F1530}" destId="{27274EB9-EA05-4FAB-A019-5F97F28E5D7E}" srcOrd="1" destOrd="0" parTransId="{2F4CC7F0-71F4-4207-BE41-EE39CC54BCDD}" sibTransId="{E380C401-6FB9-45BF-9338-7E0494A54B1F}"/>
    <dgm:cxn modelId="{AC6C747F-C5CB-485A-ABDD-AABA70F32253}" type="presOf" srcId="{93F365B6-FFEB-45D3-BD14-10FB77447937}" destId="{4C007C18-7832-4AAD-86D4-E72F8C66311E}" srcOrd="0" destOrd="0" presId="urn:microsoft.com/office/officeart/2008/layout/VerticalCurvedList"/>
    <dgm:cxn modelId="{92292F8B-3448-42C8-9F0E-E99A9EEBEE0D}" type="presOf" srcId="{808315F4-94AA-414F-87B8-8635621F1530}" destId="{1024026E-4B31-49DF-845D-ECB364684407}" srcOrd="0" destOrd="0" presId="urn:microsoft.com/office/officeart/2008/layout/VerticalCurvedList"/>
    <dgm:cxn modelId="{B585198B-3792-48B4-BD92-C6A25C86B099}" type="presOf" srcId="{27274EB9-EA05-4FAB-A019-5F97F28E5D7E}" destId="{F63A4382-1574-460D-83DE-58E6DD0807BF}" srcOrd="0" destOrd="0" presId="urn:microsoft.com/office/officeart/2008/layout/VerticalCurvedList"/>
    <dgm:cxn modelId="{7A062F74-9CCC-4D59-846F-3CEB82D0559D}" type="presParOf" srcId="{1024026E-4B31-49DF-845D-ECB364684407}" destId="{8B28000C-507F-4040-AF7A-AADBF18805F4}" srcOrd="0" destOrd="0" presId="urn:microsoft.com/office/officeart/2008/layout/VerticalCurvedList"/>
    <dgm:cxn modelId="{C5F04F4F-F0CC-4398-9EE2-1401C049B29B}" type="presParOf" srcId="{8B28000C-507F-4040-AF7A-AADBF18805F4}" destId="{ADF5CB9F-FC19-40CD-86B5-37E244407404}" srcOrd="0" destOrd="0" presId="urn:microsoft.com/office/officeart/2008/layout/VerticalCurvedList"/>
    <dgm:cxn modelId="{DF86BA8E-16F2-44FE-B970-938A260B9C49}" type="presParOf" srcId="{ADF5CB9F-FC19-40CD-86B5-37E244407404}" destId="{06F162AB-970C-4649-9615-DC5B6D415A0A}" srcOrd="0" destOrd="0" presId="urn:microsoft.com/office/officeart/2008/layout/VerticalCurvedList"/>
    <dgm:cxn modelId="{65B7F4AB-61F6-41CE-819A-5E6058C26315}" type="presParOf" srcId="{ADF5CB9F-FC19-40CD-86B5-37E244407404}" destId="{43C603B7-C143-403B-90AF-34FEB7691A58}" srcOrd="1" destOrd="0" presId="urn:microsoft.com/office/officeart/2008/layout/VerticalCurvedList"/>
    <dgm:cxn modelId="{5A3C6891-29D9-4A47-9CCC-E6954368D8A1}" type="presParOf" srcId="{ADF5CB9F-FC19-40CD-86B5-37E244407404}" destId="{C7D97B8E-247D-49C1-9901-FE58F4E627CA}" srcOrd="2" destOrd="0" presId="urn:microsoft.com/office/officeart/2008/layout/VerticalCurvedList"/>
    <dgm:cxn modelId="{7DBCD3FF-CDCB-4E4C-A143-76C721F2B975}" type="presParOf" srcId="{ADF5CB9F-FC19-40CD-86B5-37E244407404}" destId="{F795348D-AE51-4A25-9980-D63E0FFD76B4}" srcOrd="3" destOrd="0" presId="urn:microsoft.com/office/officeart/2008/layout/VerticalCurvedList"/>
    <dgm:cxn modelId="{4C0E7A5A-351D-4612-AFD4-49F4C5C09A83}" type="presParOf" srcId="{8B28000C-507F-4040-AF7A-AADBF18805F4}" destId="{4C007C18-7832-4AAD-86D4-E72F8C66311E}" srcOrd="1" destOrd="0" presId="urn:microsoft.com/office/officeart/2008/layout/VerticalCurvedList"/>
    <dgm:cxn modelId="{46383F7C-C41C-4C27-B5C5-86AB4D6913C2}" type="presParOf" srcId="{8B28000C-507F-4040-AF7A-AADBF18805F4}" destId="{1125A0A8-EE43-4C92-B57B-CAF9DE389766}" srcOrd="2" destOrd="0" presId="urn:microsoft.com/office/officeart/2008/layout/VerticalCurvedList"/>
    <dgm:cxn modelId="{3B3FB191-0BCA-44C2-A29A-1C4630B19A72}" type="presParOf" srcId="{1125A0A8-EE43-4C92-B57B-CAF9DE389766}" destId="{D90C4779-4DEE-421E-98B9-283FBAAC371D}" srcOrd="0" destOrd="0" presId="urn:microsoft.com/office/officeart/2008/layout/VerticalCurvedList"/>
    <dgm:cxn modelId="{6305C406-EBE1-45ED-AF00-5C79E9EFE155}" type="presParOf" srcId="{8B28000C-507F-4040-AF7A-AADBF18805F4}" destId="{F63A4382-1574-460D-83DE-58E6DD0807BF}" srcOrd="3" destOrd="0" presId="urn:microsoft.com/office/officeart/2008/layout/VerticalCurvedList"/>
    <dgm:cxn modelId="{627F1E54-4AED-4483-B00E-5DC9D1BD22BA}" type="presParOf" srcId="{8B28000C-507F-4040-AF7A-AADBF18805F4}" destId="{079C8125-1889-4B60-9D84-1DD7D594B21D}" srcOrd="4" destOrd="0" presId="urn:microsoft.com/office/officeart/2008/layout/VerticalCurvedList"/>
    <dgm:cxn modelId="{2F10CC5B-B837-4C22-87F1-198E3346F03A}" type="presParOf" srcId="{079C8125-1889-4B60-9D84-1DD7D594B21D}" destId="{5D5C1EB0-C580-4F4E-89CB-785987440054}" srcOrd="0" destOrd="0" presId="urn:microsoft.com/office/officeart/2008/layout/VerticalCurvedList"/>
    <dgm:cxn modelId="{685B9954-700F-4853-A03A-7A41DE92251E}" type="presParOf" srcId="{8B28000C-507F-4040-AF7A-AADBF18805F4}" destId="{B5EFB0BE-521B-4388-BEB3-0201AA0940EA}" srcOrd="5" destOrd="0" presId="urn:microsoft.com/office/officeart/2008/layout/VerticalCurvedList"/>
    <dgm:cxn modelId="{142E6F87-5A79-4C3F-917A-B2E96381084F}" type="presParOf" srcId="{8B28000C-507F-4040-AF7A-AADBF18805F4}" destId="{488D8BCD-5E70-4BC2-AC66-DEDD449260AC}" srcOrd="6" destOrd="0" presId="urn:microsoft.com/office/officeart/2008/layout/VerticalCurvedList"/>
    <dgm:cxn modelId="{C784B2BA-03E3-43C3-B63C-23817644975B}" type="presParOf" srcId="{488D8BCD-5E70-4BC2-AC66-DEDD449260AC}" destId="{7C82817A-C47A-45C9-8411-E31A2995599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5A656B-5F3B-4B73-BD6A-BBFB672C4783}" type="doc">
      <dgm:prSet loTypeId="urn:microsoft.com/office/officeart/2005/8/layout/pList1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0883DAA5-7FAE-45F5-848A-FCEFD6FB196D}">
      <dgm:prSet phldrT="[Text]" custT="1"/>
      <dgm:spPr>
        <a:xfrm>
          <a:off x="5133" y="2564110"/>
          <a:ext cx="2443028" cy="906363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hr-HR" sz="3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Ulazna otpadna voda</a:t>
          </a:r>
        </a:p>
      </dgm:t>
    </dgm:pt>
    <dgm:pt modelId="{7B90DA3A-7AB5-4CB8-B6E2-EDF25B924D96}" type="parTrans" cxnId="{D32C25C9-FB10-46C5-8F46-B02F73FB418B}">
      <dgm:prSet/>
      <dgm:spPr/>
      <dgm:t>
        <a:bodyPr/>
        <a:lstStyle/>
        <a:p>
          <a:endParaRPr lang="hr-HR"/>
        </a:p>
      </dgm:t>
    </dgm:pt>
    <dgm:pt modelId="{B122F49B-72AB-4B0A-8392-7D4F2E34EDA7}" type="sibTrans" cxnId="{D32C25C9-FB10-46C5-8F46-B02F73FB418B}">
      <dgm:prSet/>
      <dgm:spPr/>
      <dgm:t>
        <a:bodyPr/>
        <a:lstStyle/>
        <a:p>
          <a:endParaRPr lang="hr-HR"/>
        </a:p>
      </dgm:t>
    </dgm:pt>
    <dgm:pt modelId="{4E2924D1-4C72-4664-AB27-D3C1853845CD}">
      <dgm:prSet phldrT="[Text]" custT="1"/>
      <dgm:spPr>
        <a:xfrm>
          <a:off x="2692568" y="2564110"/>
          <a:ext cx="2443028" cy="906363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hr-HR" sz="3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Izlazna obrađena voda</a:t>
          </a:r>
        </a:p>
      </dgm:t>
    </dgm:pt>
    <dgm:pt modelId="{7F1FA798-9C70-43DC-8012-2B91B61D3C04}" type="parTrans" cxnId="{18E16A5B-C801-4746-B671-E135A95FD82C}">
      <dgm:prSet/>
      <dgm:spPr/>
      <dgm:t>
        <a:bodyPr/>
        <a:lstStyle/>
        <a:p>
          <a:endParaRPr lang="hr-HR"/>
        </a:p>
      </dgm:t>
    </dgm:pt>
    <dgm:pt modelId="{16261872-1884-4B89-9BFC-6C183EE9432F}" type="sibTrans" cxnId="{18E16A5B-C801-4746-B671-E135A95FD82C}">
      <dgm:prSet/>
      <dgm:spPr/>
      <dgm:t>
        <a:bodyPr/>
        <a:lstStyle/>
        <a:p>
          <a:endParaRPr lang="hr-HR"/>
        </a:p>
      </dgm:t>
    </dgm:pt>
    <dgm:pt modelId="{91560F8A-4BB9-44C4-A949-3A5C34FF7811}" type="pres">
      <dgm:prSet presAssocID="{165A656B-5F3B-4B73-BD6A-BBFB672C478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C4D30D86-0CDE-41AC-9891-2767C0E5F068}" type="pres">
      <dgm:prSet presAssocID="{0883DAA5-7FAE-45F5-848A-FCEFD6FB196D}" presName="compNode" presStyleCnt="0"/>
      <dgm:spPr/>
    </dgm:pt>
    <dgm:pt modelId="{37E468C3-50A8-4F71-A461-21FA5B3FB493}" type="pres">
      <dgm:prSet presAssocID="{0883DAA5-7FAE-45F5-848A-FCEFD6FB196D}" presName="pictRect" presStyleLbl="node1" presStyleIdx="0" presStyleCnt="2"/>
      <dgm:spPr>
        <a:xfrm>
          <a:off x="5133" y="880863"/>
          <a:ext cx="2443028" cy="1683246"/>
        </a:xfrm>
        <a:prstGeom prst="roundRect">
          <a:avLst/>
        </a:prstGeom>
        <a:blipFill rotWithShape="1">
          <a:blip xmlns:r="http://schemas.openxmlformats.org/officeDocument/2006/relationships" r:embed="rId1"/>
          <a:srcRect/>
          <a:stretch>
            <a:fillRect t="-47000" b="-47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058307A4-205A-4972-A13D-4DC98901570C}" type="pres">
      <dgm:prSet presAssocID="{0883DAA5-7FAE-45F5-848A-FCEFD6FB196D}" presName="textRec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71FE9D6-24EF-4E1E-A975-B1072CB3D113}" type="pres">
      <dgm:prSet presAssocID="{B122F49B-72AB-4B0A-8392-7D4F2E34EDA7}" presName="sibTrans" presStyleLbl="sibTrans2D1" presStyleIdx="0" presStyleCnt="0"/>
      <dgm:spPr/>
      <dgm:t>
        <a:bodyPr/>
        <a:lstStyle/>
        <a:p>
          <a:endParaRPr lang="en-GB"/>
        </a:p>
      </dgm:t>
    </dgm:pt>
    <dgm:pt modelId="{7C0AFA46-ED86-4C30-9C93-21D677374626}" type="pres">
      <dgm:prSet presAssocID="{4E2924D1-4C72-4664-AB27-D3C1853845CD}" presName="compNode" presStyleCnt="0"/>
      <dgm:spPr/>
    </dgm:pt>
    <dgm:pt modelId="{3FDABD91-574F-4277-B741-B5EB149F0161}" type="pres">
      <dgm:prSet presAssocID="{4E2924D1-4C72-4664-AB27-D3C1853845CD}" presName="pictRect" presStyleLbl="node1" presStyleIdx="1" presStyleCnt="2"/>
      <dgm:spPr>
        <a:xfrm>
          <a:off x="2692568" y="880863"/>
          <a:ext cx="2443028" cy="1683246"/>
        </a:xfrm>
        <a:prstGeom prst="roundRect">
          <a:avLst/>
        </a:prstGeom>
        <a:blipFill rotWithShape="1">
          <a:blip xmlns:r="http://schemas.openxmlformats.org/officeDocument/2006/relationships" r:embed="rId2"/>
          <a:srcRect/>
          <a:stretch>
            <a:fillRect t="-47000" b="-47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3C575433-EF1A-4154-AB18-FF9F96883659}" type="pres">
      <dgm:prSet presAssocID="{4E2924D1-4C72-4664-AB27-D3C1853845CD}" presName="textRec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D32C25C9-FB10-46C5-8F46-B02F73FB418B}" srcId="{165A656B-5F3B-4B73-BD6A-BBFB672C4783}" destId="{0883DAA5-7FAE-45F5-848A-FCEFD6FB196D}" srcOrd="0" destOrd="0" parTransId="{7B90DA3A-7AB5-4CB8-B6E2-EDF25B924D96}" sibTransId="{B122F49B-72AB-4B0A-8392-7D4F2E34EDA7}"/>
    <dgm:cxn modelId="{7933E7A1-FD98-4CC1-BCBE-7D920C45B880}" type="presOf" srcId="{4E2924D1-4C72-4664-AB27-D3C1853845CD}" destId="{3C575433-EF1A-4154-AB18-FF9F96883659}" srcOrd="0" destOrd="0" presId="urn:microsoft.com/office/officeart/2005/8/layout/pList1"/>
    <dgm:cxn modelId="{765D1063-A305-4351-B6D0-603D31138EF8}" type="presOf" srcId="{165A656B-5F3B-4B73-BD6A-BBFB672C4783}" destId="{91560F8A-4BB9-44C4-A949-3A5C34FF7811}" srcOrd="0" destOrd="0" presId="urn:microsoft.com/office/officeart/2005/8/layout/pList1"/>
    <dgm:cxn modelId="{18E16A5B-C801-4746-B671-E135A95FD82C}" srcId="{165A656B-5F3B-4B73-BD6A-BBFB672C4783}" destId="{4E2924D1-4C72-4664-AB27-D3C1853845CD}" srcOrd="1" destOrd="0" parTransId="{7F1FA798-9C70-43DC-8012-2B91B61D3C04}" sibTransId="{16261872-1884-4B89-9BFC-6C183EE9432F}"/>
    <dgm:cxn modelId="{C10ED69E-CD5C-464E-800A-5A37747D5F20}" type="presOf" srcId="{B122F49B-72AB-4B0A-8392-7D4F2E34EDA7}" destId="{E71FE9D6-24EF-4E1E-A975-B1072CB3D113}" srcOrd="0" destOrd="0" presId="urn:microsoft.com/office/officeart/2005/8/layout/pList1"/>
    <dgm:cxn modelId="{3FE198E1-CF5D-4660-9B3F-47C3FEFD37C8}" type="presOf" srcId="{0883DAA5-7FAE-45F5-848A-FCEFD6FB196D}" destId="{058307A4-205A-4972-A13D-4DC98901570C}" srcOrd="0" destOrd="0" presId="urn:microsoft.com/office/officeart/2005/8/layout/pList1"/>
    <dgm:cxn modelId="{EC426B5D-C044-4C2A-8C14-7651FFB49C0E}" type="presParOf" srcId="{91560F8A-4BB9-44C4-A949-3A5C34FF7811}" destId="{C4D30D86-0CDE-41AC-9891-2767C0E5F068}" srcOrd="0" destOrd="0" presId="urn:microsoft.com/office/officeart/2005/8/layout/pList1"/>
    <dgm:cxn modelId="{70475EA2-E00A-4DFB-8454-8E33DB08F978}" type="presParOf" srcId="{C4D30D86-0CDE-41AC-9891-2767C0E5F068}" destId="{37E468C3-50A8-4F71-A461-21FA5B3FB493}" srcOrd="0" destOrd="0" presId="urn:microsoft.com/office/officeart/2005/8/layout/pList1"/>
    <dgm:cxn modelId="{D967A74C-DA8D-498A-B4FE-D2E0A2BA71B4}" type="presParOf" srcId="{C4D30D86-0CDE-41AC-9891-2767C0E5F068}" destId="{058307A4-205A-4972-A13D-4DC98901570C}" srcOrd="1" destOrd="0" presId="urn:microsoft.com/office/officeart/2005/8/layout/pList1"/>
    <dgm:cxn modelId="{4D88A4F2-9FA2-46B1-862C-DBD965560C79}" type="presParOf" srcId="{91560F8A-4BB9-44C4-A949-3A5C34FF7811}" destId="{E71FE9D6-24EF-4E1E-A975-B1072CB3D113}" srcOrd="1" destOrd="0" presId="urn:microsoft.com/office/officeart/2005/8/layout/pList1"/>
    <dgm:cxn modelId="{1E7D98DB-ECBE-4C92-A91A-A097A5821358}" type="presParOf" srcId="{91560F8A-4BB9-44C4-A949-3A5C34FF7811}" destId="{7C0AFA46-ED86-4C30-9C93-21D677374626}" srcOrd="2" destOrd="0" presId="urn:microsoft.com/office/officeart/2005/8/layout/pList1"/>
    <dgm:cxn modelId="{21AA7BA0-3F8F-4F14-8545-77E67936F120}" type="presParOf" srcId="{7C0AFA46-ED86-4C30-9C93-21D677374626}" destId="{3FDABD91-574F-4277-B741-B5EB149F0161}" srcOrd="0" destOrd="0" presId="urn:microsoft.com/office/officeart/2005/8/layout/pList1"/>
    <dgm:cxn modelId="{255C68A8-650C-4DFD-AF88-FFE186F756B5}" type="presParOf" srcId="{7C0AFA46-ED86-4C30-9C93-21D677374626}" destId="{3C575433-EF1A-4154-AB18-FF9F96883659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65A656B-5F3B-4B73-BD6A-BBFB672C4783}" type="doc">
      <dgm:prSet loTypeId="urn:microsoft.com/office/officeart/2005/8/layout/pList1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0883DAA5-7FAE-45F5-848A-FCEFD6FB196D}">
      <dgm:prSet phldrT="[Text]"/>
      <dgm:spPr>
        <a:xfrm>
          <a:off x="5133" y="2564110"/>
          <a:ext cx="2443028" cy="906363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hr-HR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Zima 2019. </a:t>
          </a:r>
        </a:p>
        <a:p>
          <a:pPr>
            <a:buNone/>
          </a:pPr>
          <a:r>
            <a:rPr lang="hr-HR" dirty="0"/>
            <a:t>Institut za poljoprivredu i turizam </a:t>
          </a:r>
        </a:p>
        <a:p>
          <a:pPr>
            <a:buNone/>
          </a:pPr>
          <a:r>
            <a:rPr lang="hr-HR" dirty="0"/>
            <a:t>Poreč </a:t>
          </a:r>
          <a:endParaRPr lang="hr-HR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7B90DA3A-7AB5-4CB8-B6E2-EDF25B924D96}" type="parTrans" cxnId="{D32C25C9-FB10-46C5-8F46-B02F73FB418B}">
      <dgm:prSet/>
      <dgm:spPr/>
      <dgm:t>
        <a:bodyPr/>
        <a:lstStyle/>
        <a:p>
          <a:endParaRPr lang="hr-HR"/>
        </a:p>
      </dgm:t>
    </dgm:pt>
    <dgm:pt modelId="{B122F49B-72AB-4B0A-8392-7D4F2E34EDA7}" type="sibTrans" cxnId="{D32C25C9-FB10-46C5-8F46-B02F73FB418B}">
      <dgm:prSet/>
      <dgm:spPr/>
      <dgm:t>
        <a:bodyPr/>
        <a:lstStyle/>
        <a:p>
          <a:endParaRPr lang="hr-HR"/>
        </a:p>
      </dgm:t>
    </dgm:pt>
    <dgm:pt modelId="{4E2924D1-4C72-4664-AB27-D3C1853845CD}">
      <dgm:prSet phldrT="[Text]"/>
      <dgm:spPr>
        <a:xfrm>
          <a:off x="2692568" y="2564110"/>
          <a:ext cx="2443028" cy="906363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hr-HR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Ljeto 2019. </a:t>
          </a:r>
        </a:p>
        <a:p>
          <a:pPr>
            <a:buNone/>
          </a:pPr>
          <a:r>
            <a:rPr lang="hr-HR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Prehrambeno-biotehnološki fakultet</a:t>
          </a:r>
        </a:p>
        <a:p>
          <a:pPr>
            <a:buNone/>
          </a:pPr>
          <a:r>
            <a:rPr lang="hr-HR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Zagreb</a:t>
          </a:r>
        </a:p>
      </dgm:t>
    </dgm:pt>
    <dgm:pt modelId="{7F1FA798-9C70-43DC-8012-2B91B61D3C04}" type="parTrans" cxnId="{18E16A5B-C801-4746-B671-E135A95FD82C}">
      <dgm:prSet/>
      <dgm:spPr/>
      <dgm:t>
        <a:bodyPr/>
        <a:lstStyle/>
        <a:p>
          <a:endParaRPr lang="hr-HR"/>
        </a:p>
      </dgm:t>
    </dgm:pt>
    <dgm:pt modelId="{16261872-1884-4B89-9BFC-6C183EE9432F}" type="sibTrans" cxnId="{18E16A5B-C801-4746-B671-E135A95FD82C}">
      <dgm:prSet/>
      <dgm:spPr/>
      <dgm:t>
        <a:bodyPr/>
        <a:lstStyle/>
        <a:p>
          <a:endParaRPr lang="hr-HR"/>
        </a:p>
      </dgm:t>
    </dgm:pt>
    <dgm:pt modelId="{EA3B23B6-09E3-4BE0-BE8E-1F4846A607CA}">
      <dgm:prSet phldrT="[Text]"/>
      <dgm:spPr>
        <a:xfrm>
          <a:off x="5380002" y="2564110"/>
          <a:ext cx="2443028" cy="906363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hr-HR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Zima 2022.</a:t>
          </a:r>
        </a:p>
        <a:p>
          <a:pPr>
            <a:buNone/>
          </a:pPr>
          <a:r>
            <a:rPr lang="hr-HR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UPOV Poreč Jug</a:t>
          </a:r>
        </a:p>
      </dgm:t>
    </dgm:pt>
    <dgm:pt modelId="{A5323D28-32FD-4759-BE45-158A1A3C998B}" type="parTrans" cxnId="{E5E5E407-88E1-40B4-9B63-814C92DB9F1E}">
      <dgm:prSet/>
      <dgm:spPr/>
      <dgm:t>
        <a:bodyPr/>
        <a:lstStyle/>
        <a:p>
          <a:endParaRPr lang="hr-HR"/>
        </a:p>
      </dgm:t>
    </dgm:pt>
    <dgm:pt modelId="{B8EB84B3-FFEC-4155-9D29-A28A8CF7063F}" type="sibTrans" cxnId="{E5E5E407-88E1-40B4-9B63-814C92DB9F1E}">
      <dgm:prSet/>
      <dgm:spPr/>
      <dgm:t>
        <a:bodyPr/>
        <a:lstStyle/>
        <a:p>
          <a:endParaRPr lang="hr-HR"/>
        </a:p>
      </dgm:t>
    </dgm:pt>
    <dgm:pt modelId="{91560F8A-4BB9-44C4-A949-3A5C34FF7811}" type="pres">
      <dgm:prSet presAssocID="{165A656B-5F3B-4B73-BD6A-BBFB672C478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C4D30D86-0CDE-41AC-9891-2767C0E5F068}" type="pres">
      <dgm:prSet presAssocID="{0883DAA5-7FAE-45F5-848A-FCEFD6FB196D}" presName="compNode" presStyleCnt="0"/>
      <dgm:spPr/>
    </dgm:pt>
    <dgm:pt modelId="{37E468C3-50A8-4F71-A461-21FA5B3FB493}" type="pres">
      <dgm:prSet presAssocID="{0883DAA5-7FAE-45F5-848A-FCEFD6FB196D}" presName="pictRect" presStyleLbl="node1" presStyleIdx="0" presStyleCnt="3"/>
      <dgm:spPr>
        <a:xfrm>
          <a:off x="5133" y="880863"/>
          <a:ext cx="2443028" cy="1683246"/>
        </a:xfrm>
        <a:prstGeom prst="roundRect">
          <a:avLst/>
        </a:prstGeom>
        <a:blipFill rotWithShape="1">
          <a:blip xmlns:r="http://schemas.openxmlformats.org/officeDocument/2006/relationships" r:embed="rId1"/>
          <a:srcRect/>
          <a:stretch>
            <a:fillRect l="-11000" r="-11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058307A4-205A-4972-A13D-4DC98901570C}" type="pres">
      <dgm:prSet presAssocID="{0883DAA5-7FAE-45F5-848A-FCEFD6FB196D}" presName="textRec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71FE9D6-24EF-4E1E-A975-B1072CB3D113}" type="pres">
      <dgm:prSet presAssocID="{B122F49B-72AB-4B0A-8392-7D4F2E34EDA7}" presName="sibTrans" presStyleLbl="sibTrans2D1" presStyleIdx="0" presStyleCnt="0"/>
      <dgm:spPr/>
      <dgm:t>
        <a:bodyPr/>
        <a:lstStyle/>
        <a:p>
          <a:endParaRPr lang="en-GB"/>
        </a:p>
      </dgm:t>
    </dgm:pt>
    <dgm:pt modelId="{7C0AFA46-ED86-4C30-9C93-21D677374626}" type="pres">
      <dgm:prSet presAssocID="{4E2924D1-4C72-4664-AB27-D3C1853845CD}" presName="compNode" presStyleCnt="0"/>
      <dgm:spPr/>
    </dgm:pt>
    <dgm:pt modelId="{3FDABD91-574F-4277-B741-B5EB149F0161}" type="pres">
      <dgm:prSet presAssocID="{4E2924D1-4C72-4664-AB27-D3C1853845CD}" presName="pictRect" presStyleLbl="node1" presStyleIdx="1" presStyleCnt="3"/>
      <dgm:spPr>
        <a:xfrm>
          <a:off x="2692568" y="880863"/>
          <a:ext cx="2443028" cy="1683246"/>
        </a:xfrm>
        <a:prstGeom prst="roundRect">
          <a:avLst/>
        </a:prstGeom>
        <a:blipFill rotWithShape="1">
          <a:blip xmlns:r="http://schemas.openxmlformats.org/officeDocument/2006/relationships" r:embed="rId2"/>
          <a:srcRect/>
          <a:stretch>
            <a:fillRect t="-5000" b="-5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3C575433-EF1A-4154-AB18-FF9F96883659}" type="pres">
      <dgm:prSet presAssocID="{4E2924D1-4C72-4664-AB27-D3C1853845CD}" presName="textRec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F1AFF6B-447B-4AB6-A089-C9EF8B1BE309}" type="pres">
      <dgm:prSet presAssocID="{16261872-1884-4B89-9BFC-6C183EE9432F}" presName="sibTrans" presStyleLbl="sibTrans2D1" presStyleIdx="0" presStyleCnt="0"/>
      <dgm:spPr/>
      <dgm:t>
        <a:bodyPr/>
        <a:lstStyle/>
        <a:p>
          <a:endParaRPr lang="en-GB"/>
        </a:p>
      </dgm:t>
    </dgm:pt>
    <dgm:pt modelId="{28312CA8-0BCD-4CA2-8999-E19A43CAFEF8}" type="pres">
      <dgm:prSet presAssocID="{EA3B23B6-09E3-4BE0-BE8E-1F4846A607CA}" presName="compNode" presStyleCnt="0"/>
      <dgm:spPr/>
    </dgm:pt>
    <dgm:pt modelId="{E0476456-F244-4F6C-B83C-25F7D626A1A7}" type="pres">
      <dgm:prSet presAssocID="{EA3B23B6-09E3-4BE0-BE8E-1F4846A607CA}" presName="pictRect" presStyleLbl="node1" presStyleIdx="2" presStyleCnt="3"/>
      <dgm:spPr>
        <a:xfrm>
          <a:off x="5380002" y="880863"/>
          <a:ext cx="2443028" cy="1683246"/>
        </a:xfrm>
        <a:prstGeom prst="roundRect">
          <a:avLst/>
        </a:prstGeom>
        <a:blipFill rotWithShape="1">
          <a:blip xmlns:r="http://schemas.openxmlformats.org/officeDocument/2006/relationships" r:embed="rId3"/>
          <a:srcRect/>
          <a:stretch>
            <a:fillRect t="-4000" b="-4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4B3EDDA1-1A7E-4B53-9A67-F40B1FBB919A}" type="pres">
      <dgm:prSet presAssocID="{EA3B23B6-09E3-4BE0-BE8E-1F4846A607CA}" presName="textRec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25F9FFB-9D06-4849-B6A3-BA1D0FA468A7}" type="presOf" srcId="{EA3B23B6-09E3-4BE0-BE8E-1F4846A607CA}" destId="{4B3EDDA1-1A7E-4B53-9A67-F40B1FBB919A}" srcOrd="0" destOrd="0" presId="urn:microsoft.com/office/officeart/2005/8/layout/pList1"/>
    <dgm:cxn modelId="{C10ED69E-CD5C-464E-800A-5A37747D5F20}" type="presOf" srcId="{B122F49B-72AB-4B0A-8392-7D4F2E34EDA7}" destId="{E71FE9D6-24EF-4E1E-A975-B1072CB3D113}" srcOrd="0" destOrd="0" presId="urn:microsoft.com/office/officeart/2005/8/layout/pList1"/>
    <dgm:cxn modelId="{7933E7A1-FD98-4CC1-BCBE-7D920C45B880}" type="presOf" srcId="{4E2924D1-4C72-4664-AB27-D3C1853845CD}" destId="{3C575433-EF1A-4154-AB18-FF9F96883659}" srcOrd="0" destOrd="0" presId="urn:microsoft.com/office/officeart/2005/8/layout/pList1"/>
    <dgm:cxn modelId="{765D1063-A305-4351-B6D0-603D31138EF8}" type="presOf" srcId="{165A656B-5F3B-4B73-BD6A-BBFB672C4783}" destId="{91560F8A-4BB9-44C4-A949-3A5C34FF7811}" srcOrd="0" destOrd="0" presId="urn:microsoft.com/office/officeart/2005/8/layout/pList1"/>
    <dgm:cxn modelId="{E5E5E407-88E1-40B4-9B63-814C92DB9F1E}" srcId="{165A656B-5F3B-4B73-BD6A-BBFB672C4783}" destId="{EA3B23B6-09E3-4BE0-BE8E-1F4846A607CA}" srcOrd="2" destOrd="0" parTransId="{A5323D28-32FD-4759-BE45-158A1A3C998B}" sibTransId="{B8EB84B3-FFEC-4155-9D29-A28A8CF7063F}"/>
    <dgm:cxn modelId="{3FE198E1-CF5D-4660-9B3F-47C3FEFD37C8}" type="presOf" srcId="{0883DAA5-7FAE-45F5-848A-FCEFD6FB196D}" destId="{058307A4-205A-4972-A13D-4DC98901570C}" srcOrd="0" destOrd="0" presId="urn:microsoft.com/office/officeart/2005/8/layout/pList1"/>
    <dgm:cxn modelId="{18E16A5B-C801-4746-B671-E135A95FD82C}" srcId="{165A656B-5F3B-4B73-BD6A-BBFB672C4783}" destId="{4E2924D1-4C72-4664-AB27-D3C1853845CD}" srcOrd="1" destOrd="0" parTransId="{7F1FA798-9C70-43DC-8012-2B91B61D3C04}" sibTransId="{16261872-1884-4B89-9BFC-6C183EE9432F}"/>
    <dgm:cxn modelId="{D525F335-B1C6-4E64-A3BC-FA27F277D631}" type="presOf" srcId="{16261872-1884-4B89-9BFC-6C183EE9432F}" destId="{6F1AFF6B-447B-4AB6-A089-C9EF8B1BE309}" srcOrd="0" destOrd="0" presId="urn:microsoft.com/office/officeart/2005/8/layout/pList1"/>
    <dgm:cxn modelId="{D32C25C9-FB10-46C5-8F46-B02F73FB418B}" srcId="{165A656B-5F3B-4B73-BD6A-BBFB672C4783}" destId="{0883DAA5-7FAE-45F5-848A-FCEFD6FB196D}" srcOrd="0" destOrd="0" parTransId="{7B90DA3A-7AB5-4CB8-B6E2-EDF25B924D96}" sibTransId="{B122F49B-72AB-4B0A-8392-7D4F2E34EDA7}"/>
    <dgm:cxn modelId="{EC426B5D-C044-4C2A-8C14-7651FFB49C0E}" type="presParOf" srcId="{91560F8A-4BB9-44C4-A949-3A5C34FF7811}" destId="{C4D30D86-0CDE-41AC-9891-2767C0E5F068}" srcOrd="0" destOrd="0" presId="urn:microsoft.com/office/officeart/2005/8/layout/pList1"/>
    <dgm:cxn modelId="{70475EA2-E00A-4DFB-8454-8E33DB08F978}" type="presParOf" srcId="{C4D30D86-0CDE-41AC-9891-2767C0E5F068}" destId="{37E468C3-50A8-4F71-A461-21FA5B3FB493}" srcOrd="0" destOrd="0" presId="urn:microsoft.com/office/officeart/2005/8/layout/pList1"/>
    <dgm:cxn modelId="{D967A74C-DA8D-498A-B4FE-D2E0A2BA71B4}" type="presParOf" srcId="{C4D30D86-0CDE-41AC-9891-2767C0E5F068}" destId="{058307A4-205A-4972-A13D-4DC98901570C}" srcOrd="1" destOrd="0" presId="urn:microsoft.com/office/officeart/2005/8/layout/pList1"/>
    <dgm:cxn modelId="{4D88A4F2-9FA2-46B1-862C-DBD965560C79}" type="presParOf" srcId="{91560F8A-4BB9-44C4-A949-3A5C34FF7811}" destId="{E71FE9D6-24EF-4E1E-A975-B1072CB3D113}" srcOrd="1" destOrd="0" presId="urn:microsoft.com/office/officeart/2005/8/layout/pList1"/>
    <dgm:cxn modelId="{1E7D98DB-ECBE-4C92-A91A-A097A5821358}" type="presParOf" srcId="{91560F8A-4BB9-44C4-A949-3A5C34FF7811}" destId="{7C0AFA46-ED86-4C30-9C93-21D677374626}" srcOrd="2" destOrd="0" presId="urn:microsoft.com/office/officeart/2005/8/layout/pList1"/>
    <dgm:cxn modelId="{21AA7BA0-3F8F-4F14-8545-77E67936F120}" type="presParOf" srcId="{7C0AFA46-ED86-4C30-9C93-21D677374626}" destId="{3FDABD91-574F-4277-B741-B5EB149F0161}" srcOrd="0" destOrd="0" presId="urn:microsoft.com/office/officeart/2005/8/layout/pList1"/>
    <dgm:cxn modelId="{255C68A8-650C-4DFD-AF88-FFE186F756B5}" type="presParOf" srcId="{7C0AFA46-ED86-4C30-9C93-21D677374626}" destId="{3C575433-EF1A-4154-AB18-FF9F96883659}" srcOrd="1" destOrd="0" presId="urn:microsoft.com/office/officeart/2005/8/layout/pList1"/>
    <dgm:cxn modelId="{43585500-8B29-4C83-AB17-5738662D5145}" type="presParOf" srcId="{91560F8A-4BB9-44C4-A949-3A5C34FF7811}" destId="{6F1AFF6B-447B-4AB6-A089-C9EF8B1BE309}" srcOrd="3" destOrd="0" presId="urn:microsoft.com/office/officeart/2005/8/layout/pList1"/>
    <dgm:cxn modelId="{C3E3CFA4-F201-445B-866F-686585C3A484}" type="presParOf" srcId="{91560F8A-4BB9-44C4-A949-3A5C34FF7811}" destId="{28312CA8-0BCD-4CA2-8999-E19A43CAFEF8}" srcOrd="4" destOrd="0" presId="urn:microsoft.com/office/officeart/2005/8/layout/pList1"/>
    <dgm:cxn modelId="{BFEEF5CF-B70E-4ECF-907B-FF0B22C7EF92}" type="presParOf" srcId="{28312CA8-0BCD-4CA2-8999-E19A43CAFEF8}" destId="{E0476456-F244-4F6C-B83C-25F7D626A1A7}" srcOrd="0" destOrd="0" presId="urn:microsoft.com/office/officeart/2005/8/layout/pList1"/>
    <dgm:cxn modelId="{DBEDDCD2-7B5C-4503-86DD-B9DD5B46E8E9}" type="presParOf" srcId="{28312CA8-0BCD-4CA2-8999-E19A43CAFEF8}" destId="{4B3EDDA1-1A7E-4B53-9A67-F40B1FBB919A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76C622-32DF-4EE8-B9CF-82A5D2E0BD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E313959-BB64-452D-B719-C7ABD1FAEF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E84402C-4E31-4E9E-B109-91F688DB6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0C275-2422-4CC2-B3E9-8E34D3A05D2D}" type="datetimeFigureOut">
              <a:rPr lang="hr-HR" smtClean="0"/>
              <a:t>23.3.2022.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ABEB24E-DBF6-4FDB-B3C5-630F350B9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558D4FC-458A-4C62-8ADD-B0DC6E794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B04D8-2C98-4DA2-B091-68659CA8DD6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26706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F650FD-34E9-4950-B6C9-92A6D25F6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B8E3E1F-BBAD-4892-93FE-3EEE40EE40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13CEC9C-904F-4ECF-801D-F201AC311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0C275-2422-4CC2-B3E9-8E34D3A05D2D}" type="datetimeFigureOut">
              <a:rPr lang="hr-HR" smtClean="0"/>
              <a:t>23.3.2022.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029FD28-8B49-4936-8014-CE482A92A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F43F756-02CA-4B67-BBA0-62C9EACA2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B04D8-2C98-4DA2-B091-68659CA8DD6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8021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0A3A7875-E5A8-406B-9470-4E31E0C921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573949B-020D-408D-828B-3F44C55202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0E68C34-432A-4300-BD09-99BC90314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0C275-2422-4CC2-B3E9-8E34D3A05D2D}" type="datetimeFigureOut">
              <a:rPr lang="hr-HR" smtClean="0"/>
              <a:t>23.3.2022.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0693197-690E-4F42-A976-1CED53699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CB990FA-4C55-43CF-9146-BC21BA3C9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B04D8-2C98-4DA2-B091-68659CA8DD6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90818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63A024-5944-4258-A71B-ED67F950F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808BC5B-D06D-4F76-9FEB-C1E5924935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07B7EB0-63B7-4CF7-9573-5C8EA6FDE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0C275-2422-4CC2-B3E9-8E34D3A05D2D}" type="datetimeFigureOut">
              <a:rPr lang="hr-HR" smtClean="0"/>
              <a:t>23.3.2022.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3A0E5CB-B7F3-43D2-A14C-10E8FB7AF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C151B00-67D0-4DDA-9B14-8108165AF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B04D8-2C98-4DA2-B091-68659CA8DD6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72926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E25884-12F2-4DD6-9F3B-65F3E5B15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61A4A30-AC16-49D3-9DBE-B35A6B1868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18D9F4B-8B6D-4045-87AB-EFC8AE1D9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0C275-2422-4CC2-B3E9-8E34D3A05D2D}" type="datetimeFigureOut">
              <a:rPr lang="hr-HR" smtClean="0"/>
              <a:t>23.3.2022.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542164D-D3E3-4AA8-A266-16586291C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C13C7B5-446A-4161-A2F4-5A3E97423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B04D8-2C98-4DA2-B091-68659CA8DD6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05269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9B9497-F25B-41EF-A16C-7BE7F6991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06FE7DB-4765-43FB-A46C-8AFB3E9281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AE21114-4AC0-4A4A-87A8-EB658B1F2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2A9AF58-1986-49F6-93A9-39F09EDBA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0C275-2422-4CC2-B3E9-8E34D3A05D2D}" type="datetimeFigureOut">
              <a:rPr lang="hr-HR" smtClean="0"/>
              <a:t>23.3.2022.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0F3CD36-A972-48C7-B377-ECAFED0BD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2077325-521E-4F96-B529-3CB676E0D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B04D8-2C98-4DA2-B091-68659CA8DD6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57586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6CB550-83C3-4F60-B9C4-07F3D5A07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1D41131-0FBE-47C3-91D9-290AB21544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E0E54AC-4EEF-41D0-940E-AC8A0D8F70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9838DAE-95BA-4760-88D4-9DBE50FA76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AA6EFCC-C6F7-4722-83DA-CE3C340A36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FD7C551-507E-45B8-8C5B-E907C3DB3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0C275-2422-4CC2-B3E9-8E34D3A05D2D}" type="datetimeFigureOut">
              <a:rPr lang="hr-HR" smtClean="0"/>
              <a:t>23.3.2022.</a:t>
            </a:fld>
            <a:endParaRPr lang="hr-H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23F2360-4035-457D-AFB7-450D7950D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8BD3E5F5-D0E3-4BE6-95E4-1857BDE30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B04D8-2C98-4DA2-B091-68659CA8DD6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47458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EED754-3D86-487B-A89B-C1664A4D5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C421EB4-1009-4B31-9980-E5AE9EAC2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0C275-2422-4CC2-B3E9-8E34D3A05D2D}" type="datetimeFigureOut">
              <a:rPr lang="hr-HR" smtClean="0"/>
              <a:t>23.3.2022.</a:t>
            </a:fld>
            <a:endParaRPr lang="hr-H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76B64A8-BEA2-4DE1-9B96-A32652351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40926DE-42C8-41D8-92BB-4154D8F57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B04D8-2C98-4DA2-B091-68659CA8DD6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83684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AC578A6-B3B4-4B15-8984-B27904EF9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0C275-2422-4CC2-B3E9-8E34D3A05D2D}" type="datetimeFigureOut">
              <a:rPr lang="hr-HR" smtClean="0"/>
              <a:t>23.3.2022.</a:t>
            </a:fld>
            <a:endParaRPr lang="hr-H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BBD917B-9A46-4100-B12D-DF6CD89E8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7D4452F-9E27-48A9-BB25-9F8C895D0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B04D8-2C98-4DA2-B091-68659CA8DD6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13794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4156878-73AB-4315-B3AF-48951D671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9C7BB08-3874-4110-AEB0-8CA86806F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8CBD8EF-6007-4E50-9950-17C14D9E1C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7FBB376-0D76-4701-B59E-29816D210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0C275-2422-4CC2-B3E9-8E34D3A05D2D}" type="datetimeFigureOut">
              <a:rPr lang="hr-HR" smtClean="0"/>
              <a:t>23.3.2022.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98816F6-E135-4133-9BA2-7549FBB13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3138A0B-5DA0-42F7-BF6B-B4B661CFB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B04D8-2C98-4DA2-B091-68659CA8DD6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09473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C1D741-4568-4FDF-98A2-6312A1548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F2B605A-70FA-4DAC-A32E-224D259D1B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2E69BE9-3172-40DA-B032-B54562762E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C8BFEE7-94E5-4EDD-B2BF-2E894F5CE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0C275-2422-4CC2-B3E9-8E34D3A05D2D}" type="datetimeFigureOut">
              <a:rPr lang="hr-HR" smtClean="0"/>
              <a:t>23.3.2022.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1547A2C-E8B4-41CB-9B3F-447DA0DB4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8014D68-B217-4D92-A1C6-F45CA5D59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B04D8-2C98-4DA2-B091-68659CA8DD6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08380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CA164701-12B7-43F8-9F4B-B3CFDCD6C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644946B-8175-486D-AA08-977AEFC929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561C25C-5FC0-4DBF-BD71-79B95F2055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0C275-2422-4CC2-B3E9-8E34D3A05D2D}" type="datetimeFigureOut">
              <a:rPr lang="hr-HR" smtClean="0"/>
              <a:t>23.3.2022.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CE99E94-633A-4709-9418-92841FE252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497298C-0EC3-4B15-9795-1A30DBEF7A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B04D8-2C98-4DA2-B091-68659CA8DD6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96286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4B67600-58BB-4178-A704-555DFDEFC4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Količina i kakvoća otpadnih voda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E3231F-9D1B-4B49-AE0C-550744B7B0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  <a:p>
            <a:endParaRPr lang="hr-HR" dirty="0"/>
          </a:p>
        </p:txBody>
      </p:sp>
      <p:pic>
        <p:nvPicPr>
          <p:cNvPr id="2053" name="Picture 3">
            <a:extLst>
              <a:ext uri="{FF2B5EF4-FFF2-40B4-BE49-F238E27FC236}">
                <a16:creationId xmlns:a16="http://schemas.microsoft.com/office/drawing/2014/main" xmlns="" id="{C7F22010-21EE-4A8B-AEEB-669686C93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4080" y="4605785"/>
            <a:ext cx="1132205" cy="1129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2">
            <a:extLst>
              <a:ext uri="{FF2B5EF4-FFF2-40B4-BE49-F238E27FC236}">
                <a16:creationId xmlns:a16="http://schemas.microsoft.com/office/drawing/2014/main" xmlns="" id="{58A03DC2-5774-4373-8595-8AC05A4518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32" y="4429140"/>
            <a:ext cx="1020848" cy="1306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03799289-ADF8-4BF1-BBCC-C2F2FCA836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7680" y="51212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xmlns="" id="{2087BA40-A14C-42B5-9CD2-45A445DFA4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3794" y="4429919"/>
            <a:ext cx="491673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en-US" sz="2400" b="0" i="0" u="none" strike="noStrike" cap="none" normalizeH="0" baseline="0" dirty="0">
                <a:ln>
                  <a:noFill/>
                </a:ln>
                <a:solidFill>
                  <a:srgbClr val="58595B"/>
                </a:solidFill>
                <a:effectLst/>
                <a:latin typeface="UnizgDisplay Normal" panose="0200050508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Sveučilište u Zagrebu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UnizgDisplay Normal" panose="02000505080000020003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en-US" sz="2400" b="0" i="0" u="none" strike="noStrike" cap="none" normalizeH="0" baseline="0" dirty="0">
                <a:ln>
                  <a:noFill/>
                </a:ln>
                <a:solidFill>
                  <a:srgbClr val="58595B"/>
                </a:solidFill>
                <a:effectLst/>
                <a:latin typeface="UnizgDisplay Normal" panose="0200050508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Prehrambeno - biotehnološki fakultet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UnizgDisplay Normal" panose="02000505080000020003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en-US" sz="2400" b="0" i="0" u="none" strike="noStrike" cap="none" normalizeH="0" baseline="0" dirty="0">
                <a:ln>
                  <a:noFill/>
                </a:ln>
                <a:solidFill>
                  <a:srgbClr val="58595B"/>
                </a:solidFill>
                <a:effectLst/>
                <a:latin typeface="UnizgDisplay Normal" panose="0200050508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Laboratorij za tehnologiju vode</a:t>
            </a:r>
            <a:endParaRPr kumimoji="0" lang="hr-HR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UnizgDisplay Normal" panose="0200050508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026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998E31-4656-48EF-9269-9FC5190B7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Zaključci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FF3DBE4-F094-4D08-83D3-5848D31E64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/>
              <a:t>Tipične koncentracije i dnevne varijacije svih mjerenih parametara</a:t>
            </a:r>
          </a:p>
          <a:p>
            <a:r>
              <a:rPr lang="hr-HR" dirty="0"/>
              <a:t>Organsko opterećenje i protok u skladu s projektiranim vrijednostima</a:t>
            </a:r>
          </a:p>
          <a:p>
            <a:r>
              <a:rPr lang="hr-HR" dirty="0"/>
              <a:t>Omjer opterećenja zima: ljeto</a:t>
            </a:r>
          </a:p>
          <a:p>
            <a:pPr lvl="1"/>
            <a:r>
              <a:rPr lang="hr-HR" dirty="0"/>
              <a:t>Lanterna: 	1 : 15</a:t>
            </a:r>
          </a:p>
          <a:p>
            <a:pPr lvl="1"/>
            <a:r>
              <a:rPr lang="hr-HR" dirty="0"/>
              <a:t>Poreč Sjever: 	1 : 2</a:t>
            </a:r>
          </a:p>
          <a:p>
            <a:pPr lvl="1"/>
            <a:r>
              <a:rPr lang="hr-HR" dirty="0"/>
              <a:t>Poreč Jug: 	1 : 10</a:t>
            </a:r>
          </a:p>
          <a:p>
            <a:pPr lvl="1"/>
            <a:r>
              <a:rPr lang="hr-HR" dirty="0"/>
              <a:t>Vrsar: 		1 : 5</a:t>
            </a:r>
          </a:p>
          <a:p>
            <a:r>
              <a:rPr lang="en-US" dirty="0"/>
              <a:t>UPOV-</a:t>
            </a:r>
            <a:r>
              <a:rPr lang="en-US" dirty="0" err="1"/>
              <a:t>i</a:t>
            </a:r>
            <a:r>
              <a:rPr lang="en-US" dirty="0"/>
              <a:t> u </a:t>
            </a:r>
            <a:r>
              <a:rPr lang="en-US" dirty="0" err="1"/>
              <a:t>probnom</a:t>
            </a:r>
            <a:r>
              <a:rPr lang="en-US" dirty="0"/>
              <a:t> </a:t>
            </a:r>
            <a:r>
              <a:rPr lang="en-US" dirty="0" err="1"/>
              <a:t>radu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većinom</a:t>
            </a:r>
            <a:r>
              <a:rPr lang="en-US" dirty="0"/>
              <a:t> </a:t>
            </a:r>
            <a:r>
              <a:rPr lang="en-US" dirty="0" err="1"/>
              <a:t>zadovoljili</a:t>
            </a:r>
            <a:r>
              <a:rPr lang="en-US" dirty="0"/>
              <a:t> </a:t>
            </a:r>
            <a:r>
              <a:rPr lang="en-US" dirty="0" err="1"/>
              <a:t>projektirane</a:t>
            </a:r>
            <a:r>
              <a:rPr lang="en-US" dirty="0"/>
              <a:t> </a:t>
            </a:r>
            <a:r>
              <a:rPr lang="en-US" dirty="0" err="1"/>
              <a:t>zahtjeve</a:t>
            </a:r>
            <a:r>
              <a:rPr lang="en-US" dirty="0"/>
              <a:t> </a:t>
            </a:r>
            <a:r>
              <a:rPr lang="en-US" dirty="0" err="1"/>
              <a:t>pročišćavanja</a:t>
            </a:r>
            <a:endParaRPr lang="en-US" dirty="0"/>
          </a:p>
          <a:p>
            <a:r>
              <a:rPr lang="hr-HR" dirty="0"/>
              <a:t>Prodor morske vode u</a:t>
            </a:r>
            <a:r>
              <a:rPr lang="en-US" dirty="0"/>
              <a:t> </a:t>
            </a:r>
            <a:r>
              <a:rPr lang="hr-HR" dirty="0"/>
              <a:t>većini</a:t>
            </a:r>
            <a:r>
              <a:rPr lang="en-US" dirty="0"/>
              <a:t> </a:t>
            </a:r>
            <a:r>
              <a:rPr lang="en-US" dirty="0" err="1"/>
              <a:t>uzoraka</a:t>
            </a:r>
            <a:r>
              <a:rPr lang="en-US" dirty="0"/>
              <a:t> </a:t>
            </a:r>
            <a:r>
              <a:rPr lang="hr-HR" dirty="0"/>
              <a:t>nije </a:t>
            </a:r>
            <a:r>
              <a:rPr lang="en-US"/>
              <a:t>bio </a:t>
            </a:r>
            <a:r>
              <a:rPr lang="hr-HR"/>
              <a:t>značajan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11020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9CD9BE-5C4E-4915-8913-AC82BBC6A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3600" dirty="0"/>
              <a:t>Aktivnost: uzorkovanje i analiza otpadnih voda ispusta i UPOV-a: Lanterna, Poreč Sjever, Poreč Jug, Vrsar</a:t>
            </a:r>
            <a:br>
              <a:rPr lang="hr-HR" sz="3600" dirty="0"/>
            </a:br>
            <a:endParaRPr lang="hr-HR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8C8A87A-124B-4209-873E-D563810388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005279"/>
            <a:ext cx="10515600" cy="1837426"/>
          </a:xfrm>
        </p:spPr>
        <p:txBody>
          <a:bodyPr>
            <a:normAutofit/>
          </a:bodyPr>
          <a:lstStyle/>
          <a:p>
            <a:endParaRPr lang="hr-HR" dirty="0"/>
          </a:p>
          <a:p>
            <a:r>
              <a:rPr lang="hr-HR" dirty="0"/>
              <a:t>Analizirano 15 parametara</a:t>
            </a:r>
          </a:p>
          <a:p>
            <a:r>
              <a:rPr lang="hr-HR" dirty="0"/>
              <a:t>Ukupno više od 10 000 analiza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xmlns="" id="{4795EA5C-784F-4070-8074-AEE85C4248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5326229"/>
              </p:ext>
            </p:extLst>
          </p:nvPr>
        </p:nvGraphicFramePr>
        <p:xfrm>
          <a:off x="1807713" y="1690688"/>
          <a:ext cx="8128000" cy="3826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00585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93D8C5-E0E7-4C94-B0FC-9B0B6DDB4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Uzorkovanje UPOV-a – zima 2022.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75446CBD-334A-4C3F-A83B-BB1D409A24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4246648"/>
              </p:ext>
            </p:extLst>
          </p:nvPr>
        </p:nvGraphicFramePr>
        <p:xfrm>
          <a:off x="838200" y="2197915"/>
          <a:ext cx="10515600" cy="48656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42164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F56543-0552-4A84-8F4C-B1607D835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Laboratorijske analize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7A312305-0411-4D51-979C-4F45FA281F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5409326"/>
              </p:ext>
            </p:extLst>
          </p:nvPr>
        </p:nvGraphicFramePr>
        <p:xfrm>
          <a:off x="838200" y="1627260"/>
          <a:ext cx="10515600" cy="48656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66111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44DCD5-5FA0-4F08-B399-925BCD3C9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KPK</a:t>
            </a:r>
            <a:r>
              <a:rPr lang="hr-HR" dirty="0"/>
              <a:t> ukupni i otopljeni za ispust Poreč Sjever – ljeto 2019.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4E8B2AE-143B-4AC8-9D0A-688DB30BBC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Srednji</a:t>
            </a:r>
            <a:r>
              <a:rPr lang="en-US" dirty="0"/>
              <a:t> </a:t>
            </a:r>
            <a:r>
              <a:rPr lang="en-US" dirty="0" err="1"/>
              <a:t>dnevni</a:t>
            </a:r>
            <a:endParaRPr lang="hr-HR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02FC81B5-56F8-49CB-B3BD-5E6D4F2F02A9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93370721"/>
              </p:ext>
            </p:extLst>
          </p:nvPr>
        </p:nvGraphicFramePr>
        <p:xfrm>
          <a:off x="839788" y="2505075"/>
          <a:ext cx="5157787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9FAAF92-406F-44C9-B0E5-15ECF7B786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/>
              <a:t>Dnevne</a:t>
            </a:r>
            <a:r>
              <a:rPr lang="en-US" dirty="0"/>
              <a:t> </a:t>
            </a:r>
            <a:r>
              <a:rPr lang="en-US" dirty="0" err="1"/>
              <a:t>varijacije</a:t>
            </a:r>
            <a:endParaRPr lang="hr-HR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xmlns="" id="{95EF04BF-6226-48BD-B31B-0EE6C942C7DA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504590289"/>
              </p:ext>
            </p:extLst>
          </p:nvPr>
        </p:nvGraphicFramePr>
        <p:xfrm>
          <a:off x="6172200" y="2505075"/>
          <a:ext cx="5183188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1186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4C7DF2-63A2-424C-B3E4-4186DECC7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Dušik</a:t>
            </a:r>
            <a:r>
              <a:rPr lang="hr-HR" dirty="0"/>
              <a:t>ovi spojevi za ispust Poreč Jug – ljeto 2019.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FF65C84-D3A0-4056-88B0-A073F31CD1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Dnevne</a:t>
            </a:r>
            <a:r>
              <a:rPr lang="en-US" dirty="0"/>
              <a:t> </a:t>
            </a:r>
            <a:r>
              <a:rPr lang="en-US" dirty="0" err="1"/>
              <a:t>varijacije</a:t>
            </a:r>
            <a:endParaRPr lang="hr-HR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412072DD-BE57-49BD-9549-852FCE5A47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/>
              <a:t>Srednje</a:t>
            </a:r>
            <a:r>
              <a:rPr lang="en-US" dirty="0"/>
              <a:t> </a:t>
            </a:r>
            <a:r>
              <a:rPr lang="en-US" dirty="0" err="1"/>
              <a:t>dnevne</a:t>
            </a:r>
            <a:r>
              <a:rPr lang="en-US" dirty="0"/>
              <a:t> </a:t>
            </a:r>
            <a:r>
              <a:rPr lang="en-US" dirty="0" err="1"/>
              <a:t>koncentracije</a:t>
            </a:r>
            <a:endParaRPr lang="hr-HR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xmlns="" id="{D95A6101-ABCB-45C2-8822-9CDD7CC47965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16361829"/>
              </p:ext>
            </p:extLst>
          </p:nvPr>
        </p:nvGraphicFramePr>
        <p:xfrm>
          <a:off x="839788" y="2505075"/>
          <a:ext cx="5157787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xmlns="" id="{0FAB2D6D-9DC0-4B7A-933B-6948FCE242A4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4229370881"/>
              </p:ext>
            </p:extLst>
          </p:nvPr>
        </p:nvGraphicFramePr>
        <p:xfrm>
          <a:off x="6172200" y="2505075"/>
          <a:ext cx="5183188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15101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8913E5-2D54-4DC6-BE39-25B96571D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/>
              <a:t>Usporedba izmjerenih i projektiranih vrijednosti </a:t>
            </a:r>
            <a:r>
              <a:rPr lang="hr-HR" sz="3600" dirty="0" err="1"/>
              <a:t>oraganskog</a:t>
            </a:r>
            <a:r>
              <a:rPr lang="hr-HR" sz="3600" dirty="0"/>
              <a:t> opterećenja za zimski i ljetni period 2019.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xmlns="" id="{64F5D049-C153-4B4B-8D6B-04CA0DCD09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474738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14025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4EB46A-1E69-4CF0-BB86-BAE9F7B15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Električna provodnost</a:t>
            </a:r>
            <a:r>
              <a:rPr lang="hr-HR"/>
              <a:t> 4 ispusta - ljeto 2019.</a:t>
            </a:r>
            <a:endParaRPr lang="hr-HR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xmlns="" id="{E6809DF1-A936-4193-9D97-B812267E61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820358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73493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A45C03-D1F6-4F4C-BF97-DDB9615C1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Uspješnost</a:t>
            </a:r>
            <a:r>
              <a:rPr lang="en-US" dirty="0"/>
              <a:t> UPOV-a u </a:t>
            </a:r>
            <a:r>
              <a:rPr lang="en-US" dirty="0" err="1"/>
              <a:t>probnom</a:t>
            </a:r>
            <a:r>
              <a:rPr lang="en-US" dirty="0"/>
              <a:t> </a:t>
            </a:r>
            <a:r>
              <a:rPr lang="en-US" dirty="0" err="1"/>
              <a:t>radu</a:t>
            </a:r>
            <a:r>
              <a:rPr lang="en-US" dirty="0"/>
              <a:t> u </a:t>
            </a:r>
            <a:r>
              <a:rPr lang="en-US" dirty="0" err="1"/>
              <a:t>ispunjavanju</a:t>
            </a:r>
            <a:r>
              <a:rPr lang="en-US" dirty="0"/>
              <a:t> </a:t>
            </a:r>
            <a:r>
              <a:rPr lang="en-US" dirty="0" err="1"/>
              <a:t>projektiranih</a:t>
            </a:r>
            <a:r>
              <a:rPr lang="en-US" dirty="0"/>
              <a:t> </a:t>
            </a:r>
            <a:r>
              <a:rPr lang="en-US" dirty="0" err="1"/>
              <a:t>zahtjeva</a:t>
            </a:r>
            <a:endParaRPr lang="hr-HR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F0E226F8-A51D-4C69-A29B-E2549CE6C9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1797985"/>
              </p:ext>
            </p:extLst>
          </p:nvPr>
        </p:nvGraphicFramePr>
        <p:xfrm>
          <a:off x="838200" y="2207260"/>
          <a:ext cx="10515600" cy="2443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xmlns="" val="415579848"/>
                    </a:ext>
                  </a:extLst>
                </a:gridCol>
                <a:gridCol w="1528439">
                  <a:extLst>
                    <a:ext uri="{9D8B030D-6E8A-4147-A177-3AD203B41FA5}">
                      <a16:colId xmlns:a16="http://schemas.microsoft.com/office/drawing/2014/main" xmlns="" val="1881662403"/>
                    </a:ext>
                  </a:extLst>
                </a:gridCol>
                <a:gridCol w="1669002">
                  <a:extLst>
                    <a:ext uri="{9D8B030D-6E8A-4147-A177-3AD203B41FA5}">
                      <a16:colId xmlns:a16="http://schemas.microsoft.com/office/drawing/2014/main" xmlns="" val="4291308841"/>
                    </a:ext>
                  </a:extLst>
                </a:gridCol>
                <a:gridCol w="2060359">
                  <a:extLst>
                    <a:ext uri="{9D8B030D-6E8A-4147-A177-3AD203B41FA5}">
                      <a16:colId xmlns:a16="http://schemas.microsoft.com/office/drawing/2014/main" xmlns="" val="3522728904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xmlns="" val="891031464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xmlns="" val="4826976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hr-H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KPK</a:t>
                      </a:r>
                      <a:endParaRPr lang="hr-H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BPK</a:t>
                      </a:r>
                      <a:r>
                        <a:rPr lang="en-US" sz="1800" baseline="-25000" dirty="0"/>
                        <a:t>5</a:t>
                      </a:r>
                      <a:endParaRPr lang="hr-H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Suspendirane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tvari</a:t>
                      </a:r>
                      <a:endParaRPr lang="hr-H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Ukupni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fosfor</a:t>
                      </a:r>
                      <a:endParaRPr lang="hr-H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Ukupni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Dušik</a:t>
                      </a:r>
                      <a:endParaRPr lang="hr-HR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720015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/>
                        <a:t>Lanterna</a:t>
                      </a:r>
                      <a:endParaRPr lang="hr-H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</a:t>
                      </a:r>
                      <a:endParaRPr lang="hr-HR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800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</a:t>
                      </a:r>
                      <a:endParaRPr lang="hr-HR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hr-HR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800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hr-HR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800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</a:t>
                      </a:r>
                      <a:endParaRPr lang="hr-HR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83829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Poreč </a:t>
                      </a:r>
                      <a:r>
                        <a:rPr lang="en-US" sz="2000" dirty="0" err="1"/>
                        <a:t>Sjever</a:t>
                      </a:r>
                      <a:endParaRPr lang="hr-H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800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hr-HR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800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hr-HR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800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hr-HR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800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hr-HR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800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</a:t>
                      </a:r>
                      <a:endParaRPr lang="hr-HR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823943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Poreč Jug</a:t>
                      </a:r>
                      <a:endParaRPr lang="hr-H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800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hr-HR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800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hr-HR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800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hr-HR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800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hr-HR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800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hr-HR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46045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/>
                        <a:t>Vrsar</a:t>
                      </a:r>
                      <a:endParaRPr lang="hr-H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800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hr-HR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800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hr-HR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800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hr-HR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800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hr-HR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800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hr-HR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699589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44184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1848</TotalTime>
  <Words>261</Words>
  <Application>Microsoft Office PowerPoint</Application>
  <PresentationFormat>Widescreen</PresentationFormat>
  <Paragraphs>77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Symbol</vt:lpstr>
      <vt:lpstr>Times New Roman</vt:lpstr>
      <vt:lpstr>UnizgDisplay Normal</vt:lpstr>
      <vt:lpstr>Wingdings</vt:lpstr>
      <vt:lpstr>Office Theme</vt:lpstr>
      <vt:lpstr>Količina i kakvoća otpadnih voda</vt:lpstr>
      <vt:lpstr>Aktivnost: uzorkovanje i analiza otpadnih voda ispusta i UPOV-a: Lanterna, Poreč Sjever, Poreč Jug, Vrsar </vt:lpstr>
      <vt:lpstr>Uzorkovanje UPOV-a – zima 2022.</vt:lpstr>
      <vt:lpstr>Laboratorijske analize</vt:lpstr>
      <vt:lpstr>KPK ukupni i otopljeni za ispust Poreč Sjever – ljeto 2019.</vt:lpstr>
      <vt:lpstr>Dušikovi spojevi za ispust Poreč Jug – ljeto 2019.</vt:lpstr>
      <vt:lpstr>Usporedba izmjerenih i projektiranih vrijednosti oraganskog opterećenja za zimski i ljetni period 2019.</vt:lpstr>
      <vt:lpstr>Električna provodnost 4 ispusta - ljeto 2019.</vt:lpstr>
      <vt:lpstr>Uspješnost UPOV-a u probnom radu u ispunjavanju projektiranih zahtjeva</vt:lpstr>
      <vt:lpstr>Zaključci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Marin Matošić</dc:creator>
  <cp:lastModifiedBy>Damir Brdanovic</cp:lastModifiedBy>
  <cp:revision>11</cp:revision>
  <dcterms:created xsi:type="dcterms:W3CDTF">2019-09-25T12:44:19Z</dcterms:created>
  <dcterms:modified xsi:type="dcterms:W3CDTF">2022-03-23T00:06:24Z</dcterms:modified>
</cp:coreProperties>
</file>