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4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257" r:id="rId2"/>
    <p:sldId id="385" r:id="rId3"/>
    <p:sldId id="386" r:id="rId4"/>
    <p:sldId id="265" r:id="rId5"/>
    <p:sldId id="262" r:id="rId6"/>
    <p:sldId id="264" r:id="rId7"/>
    <p:sldId id="263" r:id="rId8"/>
    <p:sldId id="387" r:id="rId9"/>
    <p:sldId id="297" r:id="rId10"/>
    <p:sldId id="259" r:id="rId11"/>
    <p:sldId id="401" r:id="rId12"/>
    <p:sldId id="403" r:id="rId13"/>
    <p:sldId id="402" r:id="rId14"/>
    <p:sldId id="404" r:id="rId15"/>
    <p:sldId id="406" r:id="rId16"/>
    <p:sldId id="405" r:id="rId17"/>
    <p:sldId id="407" r:id="rId18"/>
    <p:sldId id="408" r:id="rId19"/>
    <p:sldId id="389" r:id="rId20"/>
    <p:sldId id="390" r:id="rId21"/>
    <p:sldId id="391" r:id="rId22"/>
    <p:sldId id="392" r:id="rId23"/>
    <p:sldId id="393" r:id="rId24"/>
    <p:sldId id="394" r:id="rId25"/>
    <p:sldId id="395" r:id="rId26"/>
    <p:sldId id="396" r:id="rId27"/>
    <p:sldId id="397" r:id="rId28"/>
    <p:sldId id="398" r:id="rId29"/>
    <p:sldId id="399" r:id="rId30"/>
    <p:sldId id="400" r:id="rId31"/>
    <p:sldId id="382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0834"/>
    <a:srgbClr val="D21E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5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57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CA527A-3DC6-4213-97CE-C59D804854C7}" type="datetimeFigureOut">
              <a:rPr lang="en-GB" smtClean="0"/>
              <a:t>23/03/2022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A9B49-D7D1-43F2-8983-A45DC551C9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569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38406-A9BC-4AB8-87FE-969D7EB5FDE6}" type="datetimeFigureOut">
              <a:rPr lang="es-UY" smtClean="0"/>
              <a:t>23/3/2022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BF55A-0D03-4ADA-8B96-3075C4AC5364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79087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38406-A9BC-4AB8-87FE-969D7EB5FDE6}" type="datetimeFigureOut">
              <a:rPr lang="es-UY" smtClean="0"/>
              <a:t>23/3/2022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BF55A-0D03-4ADA-8B96-3075C4AC5364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928794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38406-A9BC-4AB8-87FE-969D7EB5FDE6}" type="datetimeFigureOut">
              <a:rPr lang="es-UY" smtClean="0"/>
              <a:t>23/3/2022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BF55A-0D03-4ADA-8B96-3075C4AC5364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758015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38406-A9BC-4AB8-87FE-969D7EB5FDE6}" type="datetimeFigureOut">
              <a:rPr lang="es-UY" smtClean="0"/>
              <a:t>23/3/2022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BF55A-0D03-4ADA-8B96-3075C4AC5364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112564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38406-A9BC-4AB8-87FE-969D7EB5FDE6}" type="datetimeFigureOut">
              <a:rPr lang="es-UY" smtClean="0"/>
              <a:t>23/3/2022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BF55A-0D03-4ADA-8B96-3075C4AC5364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347693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38406-A9BC-4AB8-87FE-969D7EB5FDE6}" type="datetimeFigureOut">
              <a:rPr lang="es-UY" smtClean="0"/>
              <a:t>23/3/2022</a:t>
            </a:fld>
            <a:endParaRPr lang="es-U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BF55A-0D03-4ADA-8B96-3075C4AC5364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641766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38406-A9BC-4AB8-87FE-969D7EB5FDE6}" type="datetimeFigureOut">
              <a:rPr lang="es-UY" smtClean="0"/>
              <a:t>23/3/2022</a:t>
            </a:fld>
            <a:endParaRPr lang="es-U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BF55A-0D03-4ADA-8B96-3075C4AC5364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317059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38406-A9BC-4AB8-87FE-969D7EB5FDE6}" type="datetimeFigureOut">
              <a:rPr lang="es-UY" smtClean="0"/>
              <a:t>23/3/2022</a:t>
            </a:fld>
            <a:endParaRPr lang="es-U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BF55A-0D03-4ADA-8B96-3075C4AC5364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819199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38406-A9BC-4AB8-87FE-969D7EB5FDE6}" type="datetimeFigureOut">
              <a:rPr lang="es-UY" smtClean="0"/>
              <a:t>23/3/2022</a:t>
            </a:fld>
            <a:endParaRPr lang="es-U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BF55A-0D03-4ADA-8B96-3075C4AC5364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721940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38406-A9BC-4AB8-87FE-969D7EB5FDE6}" type="datetimeFigureOut">
              <a:rPr lang="es-UY" smtClean="0"/>
              <a:t>23/3/2022</a:t>
            </a:fld>
            <a:endParaRPr lang="es-U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BF55A-0D03-4ADA-8B96-3075C4AC5364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4165481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38406-A9BC-4AB8-87FE-969D7EB5FDE6}" type="datetimeFigureOut">
              <a:rPr lang="es-UY" smtClean="0"/>
              <a:t>23/3/2022</a:t>
            </a:fld>
            <a:endParaRPr lang="es-U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BF55A-0D03-4ADA-8B96-3075C4AC5364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40881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38406-A9BC-4AB8-87FE-969D7EB5FDE6}" type="datetimeFigureOut">
              <a:rPr lang="es-UY" smtClean="0"/>
              <a:t>23/3/2022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BF55A-0D03-4ADA-8B96-3075C4AC5364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939600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18" Type="http://schemas.openxmlformats.org/officeDocument/2006/relationships/image" Target="../media/image31.jpeg"/><Relationship Id="rId26" Type="http://schemas.openxmlformats.org/officeDocument/2006/relationships/image" Target="../media/image39.jpeg"/><Relationship Id="rId3" Type="http://schemas.openxmlformats.org/officeDocument/2006/relationships/image" Target="../media/image16.jpeg"/><Relationship Id="rId21" Type="http://schemas.openxmlformats.org/officeDocument/2006/relationships/image" Target="../media/image34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17" Type="http://schemas.openxmlformats.org/officeDocument/2006/relationships/image" Target="../media/image30.jpeg"/><Relationship Id="rId25" Type="http://schemas.openxmlformats.org/officeDocument/2006/relationships/image" Target="../media/image38.jpeg"/><Relationship Id="rId2" Type="http://schemas.openxmlformats.org/officeDocument/2006/relationships/image" Target="../media/image15.jpeg"/><Relationship Id="rId16" Type="http://schemas.openxmlformats.org/officeDocument/2006/relationships/image" Target="../media/image29.jpeg"/><Relationship Id="rId20" Type="http://schemas.openxmlformats.org/officeDocument/2006/relationships/image" Target="../media/image33.jpeg"/><Relationship Id="rId29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24" Type="http://schemas.openxmlformats.org/officeDocument/2006/relationships/image" Target="../media/image37.jpeg"/><Relationship Id="rId32" Type="http://schemas.openxmlformats.org/officeDocument/2006/relationships/image" Target="../media/image45.jpe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23" Type="http://schemas.openxmlformats.org/officeDocument/2006/relationships/image" Target="../media/image36.jpeg"/><Relationship Id="rId28" Type="http://schemas.openxmlformats.org/officeDocument/2006/relationships/image" Target="../media/image41.jpeg"/><Relationship Id="rId10" Type="http://schemas.openxmlformats.org/officeDocument/2006/relationships/image" Target="../media/image23.jpeg"/><Relationship Id="rId19" Type="http://schemas.openxmlformats.org/officeDocument/2006/relationships/image" Target="../media/image32.jpeg"/><Relationship Id="rId31" Type="http://schemas.openxmlformats.org/officeDocument/2006/relationships/image" Target="../media/image44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Relationship Id="rId22" Type="http://schemas.openxmlformats.org/officeDocument/2006/relationships/image" Target="../media/image35.jpeg"/><Relationship Id="rId27" Type="http://schemas.openxmlformats.org/officeDocument/2006/relationships/image" Target="../media/image40.jpeg"/><Relationship Id="rId30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18" Type="http://schemas.openxmlformats.org/officeDocument/2006/relationships/image" Target="../media/image31.jpeg"/><Relationship Id="rId26" Type="http://schemas.openxmlformats.org/officeDocument/2006/relationships/image" Target="../media/image39.jpeg"/><Relationship Id="rId3" Type="http://schemas.openxmlformats.org/officeDocument/2006/relationships/image" Target="../media/image16.jpeg"/><Relationship Id="rId21" Type="http://schemas.openxmlformats.org/officeDocument/2006/relationships/image" Target="../media/image34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17" Type="http://schemas.openxmlformats.org/officeDocument/2006/relationships/image" Target="../media/image30.jpeg"/><Relationship Id="rId25" Type="http://schemas.openxmlformats.org/officeDocument/2006/relationships/image" Target="../media/image38.jpeg"/><Relationship Id="rId2" Type="http://schemas.openxmlformats.org/officeDocument/2006/relationships/image" Target="../media/image15.jpeg"/><Relationship Id="rId16" Type="http://schemas.openxmlformats.org/officeDocument/2006/relationships/image" Target="../media/image29.jpeg"/><Relationship Id="rId20" Type="http://schemas.openxmlformats.org/officeDocument/2006/relationships/image" Target="../media/image33.jpeg"/><Relationship Id="rId29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24" Type="http://schemas.openxmlformats.org/officeDocument/2006/relationships/image" Target="../media/image37.jpeg"/><Relationship Id="rId32" Type="http://schemas.openxmlformats.org/officeDocument/2006/relationships/image" Target="../media/image45.jpe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23" Type="http://schemas.openxmlformats.org/officeDocument/2006/relationships/image" Target="../media/image36.jpeg"/><Relationship Id="rId28" Type="http://schemas.openxmlformats.org/officeDocument/2006/relationships/image" Target="../media/image41.jpeg"/><Relationship Id="rId10" Type="http://schemas.openxmlformats.org/officeDocument/2006/relationships/image" Target="../media/image23.jpeg"/><Relationship Id="rId19" Type="http://schemas.openxmlformats.org/officeDocument/2006/relationships/image" Target="../media/image32.jpeg"/><Relationship Id="rId31" Type="http://schemas.openxmlformats.org/officeDocument/2006/relationships/image" Target="../media/image44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Relationship Id="rId22" Type="http://schemas.openxmlformats.org/officeDocument/2006/relationships/image" Target="../media/image35.jpeg"/><Relationship Id="rId27" Type="http://schemas.openxmlformats.org/officeDocument/2006/relationships/image" Target="../media/image40.jpeg"/><Relationship Id="rId30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18" Type="http://schemas.openxmlformats.org/officeDocument/2006/relationships/image" Target="../media/image31.jpeg"/><Relationship Id="rId26" Type="http://schemas.openxmlformats.org/officeDocument/2006/relationships/image" Target="../media/image39.jpeg"/><Relationship Id="rId3" Type="http://schemas.openxmlformats.org/officeDocument/2006/relationships/image" Target="../media/image16.jpeg"/><Relationship Id="rId21" Type="http://schemas.openxmlformats.org/officeDocument/2006/relationships/image" Target="../media/image34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17" Type="http://schemas.openxmlformats.org/officeDocument/2006/relationships/image" Target="../media/image30.jpeg"/><Relationship Id="rId25" Type="http://schemas.openxmlformats.org/officeDocument/2006/relationships/image" Target="../media/image38.jpeg"/><Relationship Id="rId2" Type="http://schemas.openxmlformats.org/officeDocument/2006/relationships/image" Target="../media/image15.jpeg"/><Relationship Id="rId16" Type="http://schemas.openxmlformats.org/officeDocument/2006/relationships/image" Target="../media/image29.jpeg"/><Relationship Id="rId20" Type="http://schemas.openxmlformats.org/officeDocument/2006/relationships/image" Target="../media/image33.jpeg"/><Relationship Id="rId29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24" Type="http://schemas.openxmlformats.org/officeDocument/2006/relationships/image" Target="../media/image37.jpeg"/><Relationship Id="rId32" Type="http://schemas.openxmlformats.org/officeDocument/2006/relationships/image" Target="../media/image45.jpe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23" Type="http://schemas.openxmlformats.org/officeDocument/2006/relationships/image" Target="../media/image36.jpeg"/><Relationship Id="rId28" Type="http://schemas.openxmlformats.org/officeDocument/2006/relationships/image" Target="../media/image41.jpeg"/><Relationship Id="rId10" Type="http://schemas.openxmlformats.org/officeDocument/2006/relationships/image" Target="../media/image23.jpeg"/><Relationship Id="rId19" Type="http://schemas.openxmlformats.org/officeDocument/2006/relationships/image" Target="../media/image32.jpeg"/><Relationship Id="rId31" Type="http://schemas.openxmlformats.org/officeDocument/2006/relationships/image" Target="../media/image44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Relationship Id="rId22" Type="http://schemas.openxmlformats.org/officeDocument/2006/relationships/image" Target="../media/image35.jpeg"/><Relationship Id="rId27" Type="http://schemas.openxmlformats.org/officeDocument/2006/relationships/image" Target="../media/image40.jpeg"/><Relationship Id="rId30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18" Type="http://schemas.openxmlformats.org/officeDocument/2006/relationships/image" Target="../media/image31.jpeg"/><Relationship Id="rId26" Type="http://schemas.openxmlformats.org/officeDocument/2006/relationships/image" Target="../media/image39.jpeg"/><Relationship Id="rId3" Type="http://schemas.openxmlformats.org/officeDocument/2006/relationships/image" Target="../media/image16.jpeg"/><Relationship Id="rId21" Type="http://schemas.openxmlformats.org/officeDocument/2006/relationships/image" Target="../media/image34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17" Type="http://schemas.openxmlformats.org/officeDocument/2006/relationships/image" Target="../media/image30.jpeg"/><Relationship Id="rId25" Type="http://schemas.openxmlformats.org/officeDocument/2006/relationships/image" Target="../media/image38.jpeg"/><Relationship Id="rId2" Type="http://schemas.openxmlformats.org/officeDocument/2006/relationships/image" Target="../media/image15.jpeg"/><Relationship Id="rId16" Type="http://schemas.openxmlformats.org/officeDocument/2006/relationships/image" Target="../media/image29.jpeg"/><Relationship Id="rId20" Type="http://schemas.openxmlformats.org/officeDocument/2006/relationships/image" Target="../media/image33.jpeg"/><Relationship Id="rId29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24" Type="http://schemas.openxmlformats.org/officeDocument/2006/relationships/image" Target="../media/image37.jpeg"/><Relationship Id="rId32" Type="http://schemas.openxmlformats.org/officeDocument/2006/relationships/image" Target="../media/image45.jpe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23" Type="http://schemas.openxmlformats.org/officeDocument/2006/relationships/image" Target="../media/image36.jpeg"/><Relationship Id="rId28" Type="http://schemas.openxmlformats.org/officeDocument/2006/relationships/image" Target="../media/image41.jpeg"/><Relationship Id="rId10" Type="http://schemas.openxmlformats.org/officeDocument/2006/relationships/image" Target="../media/image23.jpeg"/><Relationship Id="rId19" Type="http://schemas.openxmlformats.org/officeDocument/2006/relationships/image" Target="../media/image32.jpeg"/><Relationship Id="rId31" Type="http://schemas.openxmlformats.org/officeDocument/2006/relationships/image" Target="../media/image44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Relationship Id="rId22" Type="http://schemas.openxmlformats.org/officeDocument/2006/relationships/image" Target="../media/image35.jpeg"/><Relationship Id="rId27" Type="http://schemas.openxmlformats.org/officeDocument/2006/relationships/image" Target="../media/image40.jpeg"/><Relationship Id="rId30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18" Type="http://schemas.openxmlformats.org/officeDocument/2006/relationships/image" Target="../media/image31.jpeg"/><Relationship Id="rId26" Type="http://schemas.openxmlformats.org/officeDocument/2006/relationships/image" Target="../media/image39.jpeg"/><Relationship Id="rId3" Type="http://schemas.openxmlformats.org/officeDocument/2006/relationships/image" Target="../media/image16.jpeg"/><Relationship Id="rId21" Type="http://schemas.openxmlformats.org/officeDocument/2006/relationships/image" Target="../media/image34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17" Type="http://schemas.openxmlformats.org/officeDocument/2006/relationships/image" Target="../media/image30.jpeg"/><Relationship Id="rId25" Type="http://schemas.openxmlformats.org/officeDocument/2006/relationships/image" Target="../media/image38.jpeg"/><Relationship Id="rId2" Type="http://schemas.openxmlformats.org/officeDocument/2006/relationships/image" Target="../media/image15.jpeg"/><Relationship Id="rId16" Type="http://schemas.openxmlformats.org/officeDocument/2006/relationships/image" Target="../media/image29.jpeg"/><Relationship Id="rId20" Type="http://schemas.openxmlformats.org/officeDocument/2006/relationships/image" Target="../media/image33.jpeg"/><Relationship Id="rId29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24" Type="http://schemas.openxmlformats.org/officeDocument/2006/relationships/image" Target="../media/image37.jpeg"/><Relationship Id="rId32" Type="http://schemas.openxmlformats.org/officeDocument/2006/relationships/image" Target="../media/image45.jpe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23" Type="http://schemas.openxmlformats.org/officeDocument/2006/relationships/image" Target="../media/image36.jpeg"/><Relationship Id="rId28" Type="http://schemas.openxmlformats.org/officeDocument/2006/relationships/image" Target="../media/image41.jpeg"/><Relationship Id="rId10" Type="http://schemas.openxmlformats.org/officeDocument/2006/relationships/image" Target="../media/image23.jpeg"/><Relationship Id="rId19" Type="http://schemas.openxmlformats.org/officeDocument/2006/relationships/image" Target="../media/image32.jpeg"/><Relationship Id="rId31" Type="http://schemas.openxmlformats.org/officeDocument/2006/relationships/image" Target="../media/image44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Relationship Id="rId22" Type="http://schemas.openxmlformats.org/officeDocument/2006/relationships/image" Target="../media/image35.jpeg"/><Relationship Id="rId27" Type="http://schemas.openxmlformats.org/officeDocument/2006/relationships/image" Target="../media/image40.jpeg"/><Relationship Id="rId30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18" Type="http://schemas.openxmlformats.org/officeDocument/2006/relationships/image" Target="../media/image31.jpeg"/><Relationship Id="rId26" Type="http://schemas.openxmlformats.org/officeDocument/2006/relationships/image" Target="../media/image39.jpeg"/><Relationship Id="rId3" Type="http://schemas.openxmlformats.org/officeDocument/2006/relationships/image" Target="../media/image16.jpeg"/><Relationship Id="rId21" Type="http://schemas.openxmlformats.org/officeDocument/2006/relationships/image" Target="../media/image34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17" Type="http://schemas.openxmlformats.org/officeDocument/2006/relationships/image" Target="../media/image30.jpeg"/><Relationship Id="rId25" Type="http://schemas.openxmlformats.org/officeDocument/2006/relationships/image" Target="../media/image38.jpeg"/><Relationship Id="rId2" Type="http://schemas.openxmlformats.org/officeDocument/2006/relationships/image" Target="../media/image15.jpeg"/><Relationship Id="rId16" Type="http://schemas.openxmlformats.org/officeDocument/2006/relationships/image" Target="../media/image29.jpeg"/><Relationship Id="rId20" Type="http://schemas.openxmlformats.org/officeDocument/2006/relationships/image" Target="../media/image33.jpeg"/><Relationship Id="rId29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24" Type="http://schemas.openxmlformats.org/officeDocument/2006/relationships/image" Target="../media/image37.jpeg"/><Relationship Id="rId32" Type="http://schemas.openxmlformats.org/officeDocument/2006/relationships/image" Target="../media/image45.jpe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23" Type="http://schemas.openxmlformats.org/officeDocument/2006/relationships/image" Target="../media/image36.jpeg"/><Relationship Id="rId28" Type="http://schemas.openxmlformats.org/officeDocument/2006/relationships/image" Target="../media/image41.jpeg"/><Relationship Id="rId10" Type="http://schemas.openxmlformats.org/officeDocument/2006/relationships/image" Target="../media/image23.jpeg"/><Relationship Id="rId19" Type="http://schemas.openxmlformats.org/officeDocument/2006/relationships/image" Target="../media/image32.jpeg"/><Relationship Id="rId31" Type="http://schemas.openxmlformats.org/officeDocument/2006/relationships/image" Target="../media/image44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Relationship Id="rId22" Type="http://schemas.openxmlformats.org/officeDocument/2006/relationships/image" Target="../media/image35.jpeg"/><Relationship Id="rId27" Type="http://schemas.openxmlformats.org/officeDocument/2006/relationships/image" Target="../media/image40.jpeg"/><Relationship Id="rId30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18" Type="http://schemas.openxmlformats.org/officeDocument/2006/relationships/image" Target="../media/image31.jpeg"/><Relationship Id="rId26" Type="http://schemas.openxmlformats.org/officeDocument/2006/relationships/image" Target="../media/image39.jpeg"/><Relationship Id="rId3" Type="http://schemas.openxmlformats.org/officeDocument/2006/relationships/image" Target="../media/image16.jpeg"/><Relationship Id="rId21" Type="http://schemas.openxmlformats.org/officeDocument/2006/relationships/image" Target="../media/image34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17" Type="http://schemas.openxmlformats.org/officeDocument/2006/relationships/image" Target="../media/image30.jpeg"/><Relationship Id="rId25" Type="http://schemas.openxmlformats.org/officeDocument/2006/relationships/image" Target="../media/image38.jpeg"/><Relationship Id="rId2" Type="http://schemas.openxmlformats.org/officeDocument/2006/relationships/image" Target="../media/image15.jpeg"/><Relationship Id="rId16" Type="http://schemas.openxmlformats.org/officeDocument/2006/relationships/image" Target="../media/image29.jpeg"/><Relationship Id="rId20" Type="http://schemas.openxmlformats.org/officeDocument/2006/relationships/image" Target="../media/image33.jpeg"/><Relationship Id="rId29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24" Type="http://schemas.openxmlformats.org/officeDocument/2006/relationships/image" Target="../media/image37.jpeg"/><Relationship Id="rId32" Type="http://schemas.openxmlformats.org/officeDocument/2006/relationships/image" Target="../media/image45.jpe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23" Type="http://schemas.openxmlformats.org/officeDocument/2006/relationships/image" Target="../media/image36.jpeg"/><Relationship Id="rId28" Type="http://schemas.openxmlformats.org/officeDocument/2006/relationships/image" Target="../media/image41.jpeg"/><Relationship Id="rId10" Type="http://schemas.openxmlformats.org/officeDocument/2006/relationships/image" Target="../media/image23.jpeg"/><Relationship Id="rId19" Type="http://schemas.openxmlformats.org/officeDocument/2006/relationships/image" Target="../media/image32.jpeg"/><Relationship Id="rId31" Type="http://schemas.openxmlformats.org/officeDocument/2006/relationships/image" Target="../media/image44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Relationship Id="rId22" Type="http://schemas.openxmlformats.org/officeDocument/2006/relationships/image" Target="../media/image35.jpeg"/><Relationship Id="rId27" Type="http://schemas.openxmlformats.org/officeDocument/2006/relationships/image" Target="../media/image40.jpeg"/><Relationship Id="rId30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18" Type="http://schemas.openxmlformats.org/officeDocument/2006/relationships/image" Target="../media/image31.jpeg"/><Relationship Id="rId26" Type="http://schemas.openxmlformats.org/officeDocument/2006/relationships/image" Target="../media/image39.jpeg"/><Relationship Id="rId3" Type="http://schemas.openxmlformats.org/officeDocument/2006/relationships/image" Target="../media/image16.jpeg"/><Relationship Id="rId21" Type="http://schemas.openxmlformats.org/officeDocument/2006/relationships/image" Target="../media/image34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17" Type="http://schemas.openxmlformats.org/officeDocument/2006/relationships/image" Target="../media/image30.jpeg"/><Relationship Id="rId25" Type="http://schemas.openxmlformats.org/officeDocument/2006/relationships/image" Target="../media/image38.jpeg"/><Relationship Id="rId2" Type="http://schemas.openxmlformats.org/officeDocument/2006/relationships/image" Target="../media/image15.jpeg"/><Relationship Id="rId16" Type="http://schemas.openxmlformats.org/officeDocument/2006/relationships/image" Target="../media/image29.jpeg"/><Relationship Id="rId20" Type="http://schemas.openxmlformats.org/officeDocument/2006/relationships/image" Target="../media/image33.jpeg"/><Relationship Id="rId29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24" Type="http://schemas.openxmlformats.org/officeDocument/2006/relationships/image" Target="../media/image37.jpeg"/><Relationship Id="rId32" Type="http://schemas.openxmlformats.org/officeDocument/2006/relationships/image" Target="../media/image45.jpe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23" Type="http://schemas.openxmlformats.org/officeDocument/2006/relationships/image" Target="../media/image36.jpeg"/><Relationship Id="rId28" Type="http://schemas.openxmlformats.org/officeDocument/2006/relationships/image" Target="../media/image41.jpeg"/><Relationship Id="rId10" Type="http://schemas.openxmlformats.org/officeDocument/2006/relationships/image" Target="../media/image23.jpeg"/><Relationship Id="rId19" Type="http://schemas.openxmlformats.org/officeDocument/2006/relationships/image" Target="../media/image32.jpeg"/><Relationship Id="rId31" Type="http://schemas.openxmlformats.org/officeDocument/2006/relationships/image" Target="../media/image44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Relationship Id="rId22" Type="http://schemas.openxmlformats.org/officeDocument/2006/relationships/image" Target="../media/image35.jpeg"/><Relationship Id="rId27" Type="http://schemas.openxmlformats.org/officeDocument/2006/relationships/image" Target="../media/image40.jpeg"/><Relationship Id="rId30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18" Type="http://schemas.openxmlformats.org/officeDocument/2006/relationships/image" Target="../media/image31.jpeg"/><Relationship Id="rId26" Type="http://schemas.openxmlformats.org/officeDocument/2006/relationships/image" Target="../media/image39.jpeg"/><Relationship Id="rId3" Type="http://schemas.openxmlformats.org/officeDocument/2006/relationships/image" Target="../media/image16.jpeg"/><Relationship Id="rId21" Type="http://schemas.openxmlformats.org/officeDocument/2006/relationships/image" Target="../media/image34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17" Type="http://schemas.openxmlformats.org/officeDocument/2006/relationships/image" Target="../media/image30.jpeg"/><Relationship Id="rId25" Type="http://schemas.openxmlformats.org/officeDocument/2006/relationships/image" Target="../media/image38.jpeg"/><Relationship Id="rId2" Type="http://schemas.openxmlformats.org/officeDocument/2006/relationships/image" Target="../media/image15.jpeg"/><Relationship Id="rId16" Type="http://schemas.openxmlformats.org/officeDocument/2006/relationships/image" Target="../media/image29.jpeg"/><Relationship Id="rId20" Type="http://schemas.openxmlformats.org/officeDocument/2006/relationships/image" Target="../media/image33.jpeg"/><Relationship Id="rId29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24" Type="http://schemas.openxmlformats.org/officeDocument/2006/relationships/image" Target="../media/image37.jpeg"/><Relationship Id="rId32" Type="http://schemas.openxmlformats.org/officeDocument/2006/relationships/image" Target="../media/image45.jpe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23" Type="http://schemas.openxmlformats.org/officeDocument/2006/relationships/image" Target="../media/image36.jpeg"/><Relationship Id="rId28" Type="http://schemas.openxmlformats.org/officeDocument/2006/relationships/image" Target="../media/image41.jpeg"/><Relationship Id="rId10" Type="http://schemas.openxmlformats.org/officeDocument/2006/relationships/image" Target="../media/image23.jpeg"/><Relationship Id="rId19" Type="http://schemas.openxmlformats.org/officeDocument/2006/relationships/image" Target="../media/image32.jpeg"/><Relationship Id="rId31" Type="http://schemas.openxmlformats.org/officeDocument/2006/relationships/image" Target="../media/image44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Relationship Id="rId22" Type="http://schemas.openxmlformats.org/officeDocument/2006/relationships/image" Target="../media/image35.jpeg"/><Relationship Id="rId27" Type="http://schemas.openxmlformats.org/officeDocument/2006/relationships/image" Target="../media/image40.jpeg"/><Relationship Id="rId30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736475"/>
            <a:ext cx="12192000" cy="1128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110" y="5814814"/>
            <a:ext cx="1780540" cy="9721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522" y="6004773"/>
            <a:ext cx="2528010" cy="604324"/>
          </a:xfrm>
          <a:prstGeom prst="rect">
            <a:avLst/>
          </a:prstGeom>
        </p:spPr>
      </p:pic>
      <p:pic>
        <p:nvPicPr>
          <p:cNvPr id="2050" name="Picture 2" descr="Bioactive Winewas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374" y="5834957"/>
            <a:ext cx="934665" cy="89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b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806" y="6048317"/>
            <a:ext cx="1354100" cy="50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ew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10" y="6016678"/>
            <a:ext cx="1624050" cy="56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D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700" y="5984240"/>
            <a:ext cx="1801980" cy="60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reč - Wikipedi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8408"/>
            <a:ext cx="12192000" cy="602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50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287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98" y="498611"/>
            <a:ext cx="1019288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41" y="498611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029" y="506445"/>
            <a:ext cx="1018080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900" y="506445"/>
            <a:ext cx="1018187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848" y="506445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05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046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087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091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35" y="1986884"/>
            <a:ext cx="101859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592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131" y="1986884"/>
            <a:ext cx="101859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851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05" y="3475157"/>
            <a:ext cx="101862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349" y="3475157"/>
            <a:ext cx="101862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029" y="3475157"/>
            <a:ext cx="101862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79" y="3467136"/>
            <a:ext cx="101862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926" y="3467136"/>
            <a:ext cx="1018203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592" y="3475157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015" y="3475157"/>
            <a:ext cx="1018203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326" y="3475157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01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03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894" y="4955596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091" y="4955596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327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591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015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439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863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317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287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98" y="498611"/>
            <a:ext cx="1019288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41" y="498611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029" y="506445"/>
            <a:ext cx="1018080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900" y="506445"/>
            <a:ext cx="1018187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848" y="506445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05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046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087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091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35" y="1986884"/>
            <a:ext cx="101859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592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131" y="1986884"/>
            <a:ext cx="101859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851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05" y="3475157"/>
            <a:ext cx="101862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349" y="3475157"/>
            <a:ext cx="101862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029" y="3475157"/>
            <a:ext cx="101862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79" y="3467136"/>
            <a:ext cx="101862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926" y="3467136"/>
            <a:ext cx="1018203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592" y="3475157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015" y="3475157"/>
            <a:ext cx="1018203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326" y="3475157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01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03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894" y="4955596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091" y="4955596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327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591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015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439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863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641698" y="458171"/>
            <a:ext cx="2162196" cy="152871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957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287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98" y="498611"/>
            <a:ext cx="1019288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41" y="498611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029" y="506445"/>
            <a:ext cx="1018080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900" y="506445"/>
            <a:ext cx="1018187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848" y="506445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05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046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087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091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35" y="1986884"/>
            <a:ext cx="101859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592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131" y="1986884"/>
            <a:ext cx="101859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851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05" y="3475157"/>
            <a:ext cx="101862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349" y="3475157"/>
            <a:ext cx="101862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029" y="3475157"/>
            <a:ext cx="101862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79" y="3467136"/>
            <a:ext cx="101862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926" y="3467136"/>
            <a:ext cx="1018203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592" y="3475157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015" y="3475157"/>
            <a:ext cx="1018203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326" y="3475157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01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03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894" y="4955596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091" y="4955596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327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591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015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439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863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8" name="Rectangle 37"/>
          <p:cNvSpPr/>
          <p:nvPr/>
        </p:nvSpPr>
        <p:spPr>
          <a:xfrm>
            <a:off x="2743281" y="462182"/>
            <a:ext cx="2162196" cy="152871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53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287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98" y="498611"/>
            <a:ext cx="1019288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41" y="498611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029" y="506445"/>
            <a:ext cx="1018080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900" y="506445"/>
            <a:ext cx="1018187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848" y="506445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05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046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087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091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35" y="1986884"/>
            <a:ext cx="101859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592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131" y="1986884"/>
            <a:ext cx="101859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851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05" y="3475157"/>
            <a:ext cx="101862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349" y="3475157"/>
            <a:ext cx="101862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029" y="3475157"/>
            <a:ext cx="101862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79" y="3467136"/>
            <a:ext cx="101862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926" y="3467136"/>
            <a:ext cx="1018203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592" y="3475157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015" y="3475157"/>
            <a:ext cx="1018203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326" y="3475157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01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03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894" y="4955596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091" y="4955596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327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591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015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439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863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8" name="Rectangle 37"/>
          <p:cNvSpPr/>
          <p:nvPr/>
        </p:nvSpPr>
        <p:spPr>
          <a:xfrm>
            <a:off x="4899087" y="445600"/>
            <a:ext cx="1155504" cy="152871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2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287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98" y="498611"/>
            <a:ext cx="1019288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41" y="498611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029" y="506445"/>
            <a:ext cx="1018080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900" y="506445"/>
            <a:ext cx="1018187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848" y="506445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05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046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087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091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35" y="1986884"/>
            <a:ext cx="101859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592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131" y="1986884"/>
            <a:ext cx="101859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851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05" y="3475157"/>
            <a:ext cx="101862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349" y="3475157"/>
            <a:ext cx="101862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029" y="3475157"/>
            <a:ext cx="101862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79" y="3467136"/>
            <a:ext cx="101862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926" y="3467136"/>
            <a:ext cx="1018203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592" y="3475157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015" y="3475157"/>
            <a:ext cx="1018203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326" y="3475157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01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03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894" y="4955596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091" y="4955596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327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591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015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439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863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8" name="Rectangle 37"/>
          <p:cNvSpPr/>
          <p:nvPr/>
        </p:nvSpPr>
        <p:spPr>
          <a:xfrm>
            <a:off x="652209" y="1954278"/>
            <a:ext cx="8583398" cy="296087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29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287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98" y="498611"/>
            <a:ext cx="1019288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41" y="498611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029" y="506445"/>
            <a:ext cx="1018080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900" y="506445"/>
            <a:ext cx="1018187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848" y="506445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05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046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087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091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35" y="1986884"/>
            <a:ext cx="101859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592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131" y="1986884"/>
            <a:ext cx="101859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851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05" y="3475157"/>
            <a:ext cx="101862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349" y="3475157"/>
            <a:ext cx="101862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029" y="3475157"/>
            <a:ext cx="101862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79" y="3467136"/>
            <a:ext cx="101862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926" y="3467136"/>
            <a:ext cx="1018203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592" y="3475157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015" y="3475157"/>
            <a:ext cx="1018203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326" y="3475157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01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03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894" y="4955596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091" y="4955596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327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591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015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439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863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8" name="Rectangle 37"/>
          <p:cNvSpPr/>
          <p:nvPr/>
        </p:nvSpPr>
        <p:spPr>
          <a:xfrm>
            <a:off x="600266" y="4922990"/>
            <a:ext cx="2162196" cy="152871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201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287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98" y="498611"/>
            <a:ext cx="1019288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41" y="498611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029" y="506445"/>
            <a:ext cx="1018080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900" y="506445"/>
            <a:ext cx="1018187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848" y="506445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05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046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087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091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35" y="1986884"/>
            <a:ext cx="101859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592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131" y="1986884"/>
            <a:ext cx="101859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851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05" y="3475157"/>
            <a:ext cx="101862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349" y="3475157"/>
            <a:ext cx="101862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029" y="3475157"/>
            <a:ext cx="101862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79" y="3467136"/>
            <a:ext cx="101862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926" y="3467136"/>
            <a:ext cx="1018203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592" y="3475157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015" y="3475157"/>
            <a:ext cx="1018203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326" y="3475157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01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03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894" y="4955596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091" y="4955596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327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591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015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439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863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8" name="Rectangle 37"/>
          <p:cNvSpPr/>
          <p:nvPr/>
        </p:nvSpPr>
        <p:spPr>
          <a:xfrm>
            <a:off x="2746621" y="4899114"/>
            <a:ext cx="6564241" cy="152871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341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287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98" y="498611"/>
            <a:ext cx="1019288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41" y="498611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029" y="506445"/>
            <a:ext cx="1018080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900" y="506445"/>
            <a:ext cx="1018187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848" y="506445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05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046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087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091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35" y="1986884"/>
            <a:ext cx="101859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592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131" y="1986884"/>
            <a:ext cx="101859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851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05" y="3475157"/>
            <a:ext cx="101862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349" y="3475157"/>
            <a:ext cx="101862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029" y="3475157"/>
            <a:ext cx="101862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79" y="3467136"/>
            <a:ext cx="101862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926" y="3467136"/>
            <a:ext cx="1018203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592" y="3475157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015" y="3475157"/>
            <a:ext cx="1018203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326" y="3475157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01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03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894" y="4955596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091" y="4955596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327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591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015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439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863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8" name="Rectangle 37"/>
          <p:cNvSpPr/>
          <p:nvPr/>
        </p:nvSpPr>
        <p:spPr>
          <a:xfrm>
            <a:off x="9256774" y="4923811"/>
            <a:ext cx="1072370" cy="152871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320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287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98" y="498611"/>
            <a:ext cx="1019288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41" y="498611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029" y="506445"/>
            <a:ext cx="1018080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900" y="506445"/>
            <a:ext cx="1018187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848" y="506445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05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046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087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091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35" y="1986884"/>
            <a:ext cx="101859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592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131" y="1986884"/>
            <a:ext cx="101859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851" y="1986884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05" y="3475157"/>
            <a:ext cx="101862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349" y="3475157"/>
            <a:ext cx="101862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029" y="3475157"/>
            <a:ext cx="101862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79" y="3467136"/>
            <a:ext cx="1018629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926" y="3467136"/>
            <a:ext cx="1018203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592" y="3475157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015" y="3475157"/>
            <a:ext cx="1018203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326" y="3475157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01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03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894" y="4955596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091" y="4955596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327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591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015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439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863" y="4968168"/>
            <a:ext cx="1018281" cy="14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8" name="Rectangle 37"/>
          <p:cNvSpPr/>
          <p:nvPr/>
        </p:nvSpPr>
        <p:spPr>
          <a:xfrm>
            <a:off x="10369242" y="4923811"/>
            <a:ext cx="1072370" cy="152871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14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39617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506" y="0"/>
            <a:ext cx="48343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9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6560" y="190672"/>
            <a:ext cx="11389359" cy="655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6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672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544" y="0"/>
            <a:ext cx="4826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73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47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0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6" y="0"/>
            <a:ext cx="4856813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56813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426" y="3618000"/>
            <a:ext cx="2286853" cy="324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951" y="3618000"/>
            <a:ext cx="2302665" cy="324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417" y="3618000"/>
            <a:ext cx="2299583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86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014" y="3618000"/>
            <a:ext cx="2302574" cy="32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372" y="3618000"/>
            <a:ext cx="2293963" cy="324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119" y="3618000"/>
            <a:ext cx="2291881" cy="32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49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3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85242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503" y="3618000"/>
            <a:ext cx="2277237" cy="32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548" y="3618000"/>
            <a:ext cx="2302105" cy="324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461" y="3618000"/>
            <a:ext cx="2291447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8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3740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038" y="3618000"/>
            <a:ext cx="2287895" cy="324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072" y="3618000"/>
            <a:ext cx="2297519" cy="32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730" y="3618000"/>
            <a:ext cx="2291447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6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5023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467" y="0"/>
            <a:ext cx="4859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1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5869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796" y="0"/>
            <a:ext cx="4859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815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527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328" y="0"/>
            <a:ext cx="48586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69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0396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894" y="0"/>
            <a:ext cx="4855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778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54066"/>
            <a:ext cx="12192000" cy="100040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0217" y="3080952"/>
            <a:ext cx="551522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/>
              <a:t>67 million EUR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/>
              <a:t>61 km new sewerage pipes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/>
              <a:t>23 km reconstructed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/>
              <a:t>32 new 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50 </a:t>
            </a:r>
            <a:r>
              <a:rPr lang="en-US" sz="3600" smtClean="0"/>
              <a:t>PS reconsructed </a:t>
            </a:r>
            <a:endParaRPr lang="en-US" sz="3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/>
              <a:t>4 new WWTPs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47106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71597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35" y="0"/>
            <a:ext cx="48652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3155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5642" y="448988"/>
            <a:ext cx="1076303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GENERAL CONCLUSIONS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The study clearly shows the effects of investments = protection of seawater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Application of models allow for evaluation of designs as well as for scenarios analysis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Modelling study provides new insights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Models will be used by local staff for regular monitoring and evaluation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Results to be used for dissemination and general public info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r>
              <a:rPr lang="en-US" sz="2800" dirty="0" smtClean="0"/>
              <a:t>RECOMMENDATIONS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Execution prior design and verification after completion of investments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To become standard approach in the investment practice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Expand to real-time simulations with all models running in the same time and connected to each other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80455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541"/>
            <a:ext cx="12192000" cy="812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416" y="321276"/>
            <a:ext cx="2507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POREC SOUTH 48.000 PE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221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7563"/>
            <a:ext cx="12192000" cy="812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5416" y="321276"/>
            <a:ext cx="2526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POREC NORTH 37.000 PE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750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22092" cy="80813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416" y="321276"/>
            <a:ext cx="2175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LANTERNA 30.000 PE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041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416" y="321276"/>
            <a:ext cx="1779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VRSAR 22.500 PE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350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4704" y="983974"/>
            <a:ext cx="1035610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MODEL-BASED STUDY</a:t>
            </a:r>
          </a:p>
          <a:p>
            <a:endParaRPr lang="en-US" sz="4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 smtClean="0"/>
              <a:t>Sewerage system (4 catchments)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 smtClean="0"/>
              <a:t>Wastewater Treatment Plants (4 plants)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 smtClean="0"/>
              <a:t>Coastal sea (23 km)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405435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5823" y="387727"/>
            <a:ext cx="10923625" cy="602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6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4186</TotalTime>
  <Words>146</Words>
  <Application>Microsoft Office PowerPoint</Application>
  <PresentationFormat>Widescreen</PresentationFormat>
  <Paragraphs>26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Gaston Lachaga Boggio</dc:creator>
  <cp:lastModifiedBy>Damir Brdanovic</cp:lastModifiedBy>
  <cp:revision>58</cp:revision>
  <dcterms:created xsi:type="dcterms:W3CDTF">2022-02-16T16:25:51Z</dcterms:created>
  <dcterms:modified xsi:type="dcterms:W3CDTF">2022-03-23T02:07:18Z</dcterms:modified>
</cp:coreProperties>
</file>