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824" autoAdjust="0"/>
  </p:normalViewPr>
  <p:slideViewPr>
    <p:cSldViewPr snapToObjects="1">
      <p:cViewPr>
        <p:scale>
          <a:sx n="120" d="100"/>
          <a:sy n="120" d="100"/>
        </p:scale>
        <p:origin x="-1338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710DF-19D8-4ABB-A670-7F928CB6A217}" type="datetimeFigureOut">
              <a:rPr lang="hr-HR" smtClean="0"/>
              <a:t>22.9.2015.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28B01-4AB9-460F-9F08-906EFA6350D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004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B3DAA-C39C-410D-A10E-C3F45F62EF36}" type="datetimeFigureOut">
              <a:rPr lang="hr-HR" smtClean="0"/>
              <a:t>22.9.2015.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7319C-1BDD-4520-AD69-84D8219726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5433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a-I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a-I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60E1E-D567-CD4B-9EA8-33C010C53045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C193-0B1C-FA4E-9980-ADC1DEF511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zadina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315200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9115"/>
            <a:ext cx="9144000" cy="804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80000" y="1800000"/>
            <a:ext cx="8856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b="1" dirty="0" smtClean="0">
                <a:latin typeface="Verdana"/>
                <a:cs typeface="Verdana"/>
              </a:rPr>
              <a:t>Plan gospodarenja otpadom RH 2015</a:t>
            </a:r>
            <a:r>
              <a:rPr lang="hr-HR" sz="2600" b="1" dirty="0">
                <a:latin typeface="Verdana"/>
                <a:cs typeface="Verdana"/>
              </a:rPr>
              <a:t>.-2021.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552855"/>
            <a:ext cx="5074947" cy="454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7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8</Words>
  <Application>Microsoft Office PowerPoint</Application>
  <PresentationFormat>Prikaz na zaslonu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Theme</vt:lpstr>
      <vt:lpstr>PowerPointova prezentacija</vt:lpstr>
    </vt:vector>
  </TitlesOfParts>
  <Company>XXX XXX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Krunoslav Franetic</dc:creator>
  <cp:lastModifiedBy>Irena Relic</cp:lastModifiedBy>
  <cp:revision>73</cp:revision>
  <dcterms:created xsi:type="dcterms:W3CDTF">2014-02-10T10:32:16Z</dcterms:created>
  <dcterms:modified xsi:type="dcterms:W3CDTF">2015-09-22T10:41:04Z</dcterms:modified>
</cp:coreProperties>
</file>