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5"/>
  </p:normalViewPr>
  <p:slideViewPr>
    <p:cSldViewPr snapToGrid="0" snapToObjects="1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7035D-A1EC-AE43-917A-433728855DD2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8D892-5928-A441-A87B-F061E177E8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8570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D8D892-5928-A441-A87B-F061E177E8BF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83962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38EC-EABF-3E47-A3D8-50CE456B8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56BF8-BC83-2641-84BD-EDF1A822A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2C0A-568B-C645-A216-77D9C837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EC5A-7F9F-C445-804B-7FC5844E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15198-315B-B047-BC8A-BBD5EC63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4174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EC9FF-485F-3142-9466-C19EB13C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9BE8-3E1A-6543-8322-7EE76652B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23C08-90CA-554F-A826-33BC9802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9B03-088F-A342-B876-C3ADD582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3303-28EC-9041-BA13-29B53048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0265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BCD41-4537-BC49-A16C-1199D5FEA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E5973-C90F-F446-90A0-582BEEEC7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F91F-DBB0-FD4B-AF3F-4F13B28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A2F08-4C59-CA48-A738-228E19A3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EE1A0-74E4-9E49-85E2-AFF97037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932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8FAFE-7DC0-624B-B465-65C63094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5456-0888-4E4D-99E6-F6A224E1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530AB-22CC-0E44-9194-39C6E0D0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8311-DC82-5E41-A1E0-380320B5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C21C4-3860-7442-8FAF-587D9C60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3281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B034-A793-414C-88C0-D9571CD5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1D312-1B2B-C74E-991F-F05D7001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D4F4-AC16-C448-8671-E68AD1FE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7E9CF-026E-E846-99B7-ECBD6409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F5A76-2E70-8A40-9504-F5337504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562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C1C6-A72F-7A48-B48A-D9A233CEB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C6918-67C8-BD40-98EF-F474A57FA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9EF41-8091-DA4B-BDC1-59C9168B4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56A5B-FEE0-4A46-98E9-475A3457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AFBF3-29A3-F946-82D9-658BF5C8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AB872-3A05-354F-AA6A-A9C46A0B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00563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8EF7-43DC-4B44-A1CC-6B68B9F4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FE3DA-439E-7547-BF13-50A4403E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5BFF2-2C23-ED43-B370-FF4D6DC9A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AFAC8-339B-0B40-AA83-9FED4A777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A8EFA-4561-F041-A9BE-A328F3D99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0111B-845E-754B-8BF5-8CAC8819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2801B-B58D-8C48-8BFE-5D877957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A9DDE6-014D-3A45-8180-78628AF4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83498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F711-1307-8744-8325-8A766199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CE3EEB-0363-1C4B-B900-3D95A25B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DE1EB-A55D-5D46-96A8-0D17581A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F80BA-B600-E942-94E0-CF779251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1516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FF3D28-8514-8345-924E-0E1D6254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EC179-B1DF-FD4A-8501-C39390F5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2B59A-DB97-1541-B6E4-29B98115A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75749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5704-FE7F-8042-B6D2-151A6D47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39D1-2933-284B-940A-52386A934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049A5-0CBB-5B48-830A-D46574510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632FF-F770-584E-A996-FABA5DBB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D03EF-1F02-544B-8B80-BD192F46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5D661-8C61-8E41-8B33-1FB77DDA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8214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A6BF-4229-F141-BA36-8E919ABB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90AC5-5D04-5948-9140-92C5E1EA6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C5D02-F189-DC4D-B63E-43347A8DA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A7869-0AC0-5740-93F8-ED4D5F34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2EC24-993D-9842-B22C-B64C970C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3BABB-2C8C-0E46-B0E2-DA2E8BE1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76582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33F80-A2F0-334A-86BA-B36FD519D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D53A3-51DF-8E44-B037-A50A0823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695BF-9A6C-5349-803F-FB11BB778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C4D9-A684-F849-9D19-00838C3F6AC8}" type="datetimeFigureOut">
              <a:rPr lang="en-HR" smtClean="0"/>
              <a:t>03/23/2022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39377-725C-6B44-89CA-3F319F526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7490C-FB4A-5C49-A664-986A0E9AC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A23F-8E40-A945-A800-199DE555BF76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26250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E3458E-AB2D-9046-B66F-0DF4CF7A4508}"/>
              </a:ext>
            </a:extLst>
          </p:cNvPr>
          <p:cNvSpPr txBox="1"/>
          <p:nvPr/>
        </p:nvSpPr>
        <p:spPr>
          <a:xfrm>
            <a:off x="103816" y="2736502"/>
            <a:ext cx="119843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Studija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ocjene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praćenja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učinkovitosti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provedbe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izgradnje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kanalizacijske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mreže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učinkovitosti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pročišćavanje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otpadnih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voda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gradu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Poreču</a:t>
            </a:r>
            <a:endParaRPr lang="en-H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E08341-A2FF-5A46-A285-65AC2FF1F03C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1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A3CE4-9647-9D4E-9513-BE563F41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Poreč?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01E4-072A-894C-B7A9-76A5F2C8C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Poreč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sufinanciran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sredstvima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Složen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infrastrukturni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zahvat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koji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obuhvaća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četiri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urbana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odvodnju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sanitarnih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otpadnih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voda,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izgradnju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četiri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nova UPOVA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centralni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tretman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viška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mulja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razbijanje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dogmi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nemogućnosti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neznanju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korištenja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suvremenih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tehnologija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komunalnim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napuštanje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koncepta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prekapacitiranih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neučinkovitih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pročišćavanje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postizanje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strožih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kakvoćom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ispuštenog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efluenta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zaštita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poboljšanje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kakvoće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priobalnog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osjetljivog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podizanje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kvalitete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plažama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C886B2-7EB6-6A4F-ADE6-0632CDEE348A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8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01E4-072A-894C-B7A9-76A5F2C8C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0832"/>
            <a:ext cx="10515600" cy="5913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optimalizacija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odvodnje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kvantitativnim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kvalitativnim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oscilacijama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influenta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predviđeno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1:7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pokazali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1:20 -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malim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dotocima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niskim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opterećenjima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zimski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period)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velikih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dotoka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visoko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opterećenje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ljeti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stvaranje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mogućnosti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ponove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upotrebe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pročišćenih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otpadnih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konačne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podloge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potvrdu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ostvarenja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temeljnih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indikatora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uspješne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kroz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mjerenih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stvoriti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podlogu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mogućnost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znanstvene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stručne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dobivenih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primijeniti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najsuvremenije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matematičke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educirati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osoblje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vođenje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upravljanje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složenim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kroz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povećanje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vještina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osoblja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upravljati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sustavom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FC58D0-BCD2-F04D-BF9D-5A1DAAD60128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53E9-A3F5-2147-A4C1-AAAF6099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Projektni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zadatak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Studije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4AF5D-3D5C-CD4A-A142-9FC1C7D2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dodatne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komplementarne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svrhu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poboljšanog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razumijevanja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uvjeta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učinkovitosti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integralnog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kanalizacija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UPOV-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more)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različitim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uvjetima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praćenje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tehnoloških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prirodnih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procesa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kanalizaciji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uređajima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primjenu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matematičkih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integralan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scenarija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odvodnje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pročišćavanja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otpadnih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voda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povećanje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vještina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osoblja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upravljati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sustavom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383FA5-0578-7349-9113-21CA74B57287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6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C28C0-67C3-4E43-9094-F7D7D7982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Poreč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obuhvaća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dijela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integrirana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cjelinu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modeliranje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odvodnje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Poreča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modeliranje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četiri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nova UPOV-a;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modeliranje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širem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području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odabranih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plaža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Poreča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BD233-5DF6-7C42-8FB5-60B7A24C1A5C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0467-80BC-7B49-8EE2-02831461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H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HVALA!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8DE8B3-46F2-F746-88E8-D180C336C7CF}"/>
              </a:ext>
            </a:extLst>
          </p:cNvPr>
          <p:cNvSpPr txBox="1"/>
          <p:nvPr/>
        </p:nvSpPr>
        <p:spPr>
          <a:xfrm>
            <a:off x="9773902" y="6388608"/>
            <a:ext cx="233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dr. sc.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Siniša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Širac</a:t>
            </a:r>
            <a:endParaRPr lang="en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3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375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Zašto studija Poreč?</vt:lpstr>
      <vt:lpstr>PowerPoint Presentation</vt:lpstr>
      <vt:lpstr>Projektni zadatak Studije</vt:lpstr>
      <vt:lpstr>PowerPoint Presentation</vt:lpstr>
      <vt:lpstr>HVALA!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Siniša Širac</cp:lastModifiedBy>
  <cp:revision>4</cp:revision>
  <dcterms:created xsi:type="dcterms:W3CDTF">2022-03-23T07:33:57Z</dcterms:created>
  <dcterms:modified xsi:type="dcterms:W3CDTF">2022-03-23T09:28:49Z</dcterms:modified>
</cp:coreProperties>
</file>