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5"/>
  </p:normalViewPr>
  <p:slideViewPr>
    <p:cSldViewPr snapToGrid="0" snapToObjects="1">
      <p:cViewPr varScale="1">
        <p:scale>
          <a:sx n="122" d="100"/>
          <a:sy n="122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7035D-A1EC-AE43-917A-433728855DD2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8D892-5928-A441-A87B-F061E177E8BF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85709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D8D892-5928-A441-A87B-F061E177E8BF}" type="slidenum">
              <a:rPr lang="en-HR" smtClean="0"/>
              <a:t>1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83962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D38EC-EABF-3E47-A3D8-50CE456B8A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56BF8-BC83-2641-84BD-EDF1A822A0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D2C0A-568B-C645-A216-77D9C837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70EC5A-7F9F-C445-804B-7FC5844E7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15198-315B-B047-BC8A-BBD5EC63D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14174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EC9FF-485F-3142-9466-C19EB13CA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739BE8-3E1A-6543-8322-7EE76652B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723C08-90CA-554F-A826-33BC9802D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D9B03-088F-A342-B876-C3ADD5822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3303-28EC-9041-BA13-29B53048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02656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9BCD41-4537-BC49-A16C-1199D5FEA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2E5973-C90F-F446-90A0-582BEEEC7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1F91F-DBB0-FD4B-AF3F-4F13B28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A2F08-4C59-CA48-A738-228E19A3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EE1A0-74E4-9E49-85E2-AFF970374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6932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8FAFE-7DC0-624B-B465-65C63094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05456-0888-4E4D-99E6-F6A224E1F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530AB-22CC-0E44-9194-39C6E0D04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A8311-DC82-5E41-A1E0-380320B59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C21C4-3860-7442-8FAF-587D9C60E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33281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9B034-A793-414C-88C0-D9571CD5E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1D312-1B2B-C74E-991F-F05D70011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9D4F4-AC16-C448-8671-E68AD1FE6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7E9CF-026E-E846-99B7-ECBD6409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3F5A76-2E70-8A40-9504-F53375049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05626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1C1C6-A72F-7A48-B48A-D9A233CEB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C6918-67C8-BD40-98EF-F474A57FA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39EF41-8091-DA4B-BDC1-59C9168B4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56A5B-FEE0-4A46-98E9-475A3457D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AFBF3-29A3-F946-82D9-658BF5C88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9AB872-3A05-354F-AA6A-A9C46A0B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00563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D8EF7-43DC-4B44-A1CC-6B68B9F41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FE3DA-439E-7547-BF13-50A4403E5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05BFF2-2C23-ED43-B370-FF4D6DC9A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AFAC8-339B-0B40-AA83-9FED4A777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A8EFA-4561-F041-A9BE-A328F3D990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40111B-845E-754B-8BF5-8CAC8819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2801B-B58D-8C48-8BFE-5D8779574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A9DDE6-014D-3A45-8180-78628AF4F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83498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4F711-1307-8744-8325-8A766199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CE3EEB-0363-1C4B-B900-3D95A25B4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8DE1EB-A55D-5D46-96A8-0D17581A9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2F80BA-B600-E942-94E0-CF779251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91516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FF3D28-8514-8345-924E-0E1D62540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6EC179-B1DF-FD4A-8501-C39390F5D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82B59A-DB97-1541-B6E4-29B98115A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75749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5704-FE7F-8042-B6D2-151A6D47F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039D1-2933-284B-940A-52386A934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C049A5-0CBB-5B48-830A-D46574510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632FF-F770-584E-A996-FABA5DBB1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D03EF-1F02-544B-8B80-BD192F46B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5D661-8C61-8E41-8B33-1FB77DDA9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98214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AA6BF-4229-F141-BA36-8E919ABB5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590AC5-5D04-5948-9140-92C5E1EA6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2C5D02-F189-DC4D-B63E-43347A8DA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FA7869-0AC0-5740-93F8-ED4D5F34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E2EC24-993D-9842-B22C-B64C970C0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3BABB-2C8C-0E46-B0E2-DA2E8BE1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76582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33F80-A2F0-334A-86BA-B36FD519D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D53A3-51DF-8E44-B037-A50A0823D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695BF-9A6C-5349-803F-FB11BB778D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DC4D9-A684-F849-9D19-00838C3F6AC8}" type="datetimeFigureOut">
              <a:rPr lang="en-HR" smtClean="0"/>
              <a:t>03/23/2022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39377-725C-6B44-89CA-3F319F5267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7490C-FB4A-5C49-A664-986A0E9ACA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CA23F-8E40-A945-A800-199DE555BF76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262508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E3458E-AB2D-9046-B66F-0DF4CF7A4508}"/>
              </a:ext>
            </a:extLst>
          </p:cNvPr>
          <p:cNvSpPr txBox="1"/>
          <p:nvPr/>
        </p:nvSpPr>
        <p:spPr>
          <a:xfrm>
            <a:off x="103816" y="2736502"/>
            <a:ext cx="1198437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Studija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ocjene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praćenja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učinkovitosti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provedbe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projekta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izgradnje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kanalizacijske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mreže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analiza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učinkovitosti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uređaja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pročišćavanje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otpadnih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voda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gradu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Poreču</a:t>
            </a:r>
            <a:endParaRPr lang="en-HR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E08341-A2FF-5A46-A285-65AC2FF1F03C}"/>
              </a:ext>
            </a:extLst>
          </p:cNvPr>
          <p:cNvSpPr txBox="1"/>
          <p:nvPr/>
        </p:nvSpPr>
        <p:spPr>
          <a:xfrm>
            <a:off x="9773902" y="6388608"/>
            <a:ext cx="2332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dr. sc.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Siniša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Širac</a:t>
            </a:r>
            <a:endParaRPr lang="en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1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A3CE4-9647-9D4E-9513-BE563F41D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Zašto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studija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Poreč?</a:t>
            </a:r>
            <a:endParaRPr lang="en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B01E4-072A-894C-B7A9-76A5F2C8C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Projekt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Poreč je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sufinanciran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sredstvima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Složen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infrastrukturni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zahvat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koji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obuhvaća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četiri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urbana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odvodnju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sanitarnih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otpadnih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voda,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izgradnju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četiri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nova UPOVA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centralni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tretman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viška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mulja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razbijanje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dogmi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nemogućnosti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neznanju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korištenja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suvremenih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tehnologija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komunalnim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napuštanje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koncepta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prekapacitiranih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neučinkovitih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uređaja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pročišćavanje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postizanje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strožih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zahtjeva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kakvoćom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ispuštenog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efluenta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zaštita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poboljšanje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kakvoće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priobalnog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osjetljivog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mora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podizanje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kvalitete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mora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plažama</a:t>
            </a:r>
            <a:endParaRPr lang="en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C886B2-7EB6-6A4F-ADE6-0632CDEE348A}"/>
              </a:ext>
            </a:extLst>
          </p:cNvPr>
          <p:cNvSpPr txBox="1"/>
          <p:nvPr/>
        </p:nvSpPr>
        <p:spPr>
          <a:xfrm>
            <a:off x="9773902" y="6388608"/>
            <a:ext cx="2332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dr. sc.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Siniša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Širac</a:t>
            </a:r>
            <a:endParaRPr lang="en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787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B01E4-072A-894C-B7A9-76A5F2C8C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0832"/>
            <a:ext cx="10515600" cy="59131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optimalizacija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odvodnje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uređaja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kvantitativnim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kvalitativnim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oscilacijama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influenta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predviđeno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1:7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rezultati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pokazali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1:20 -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malim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dotocima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niskim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opterećenjima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zimski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period) do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velikih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dotoka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visoko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opterećenje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ljeti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stvaranje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mogućnosti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ponove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upotrebe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pročišćenih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otpadnih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konačne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podloge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potvrdu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ostvarenja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temeljnih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indikatora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uspješne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realizacije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kroz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rezultate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preko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20 000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mjerenih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podataka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stvoriti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podlogu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mogućnost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znanstvene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stručne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analize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dobivenih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rezultata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primijeniti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najsuvremenije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matematičke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modele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educirati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korisnika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osoblje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vođenje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upravljanje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složenim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kroz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povećanje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vještina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osoblja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upravljati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sustavom</a:t>
            </a:r>
            <a:endParaRPr lang="en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FC58D0-BCD2-F04D-BF9D-5A1DAAD60128}"/>
              </a:ext>
            </a:extLst>
          </p:cNvPr>
          <p:cNvSpPr txBox="1"/>
          <p:nvPr/>
        </p:nvSpPr>
        <p:spPr>
          <a:xfrm>
            <a:off x="9773902" y="6388608"/>
            <a:ext cx="2332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dr. sc.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Siniša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Širac</a:t>
            </a:r>
            <a:endParaRPr lang="en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1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353E9-A3F5-2147-A4C1-AAAF60997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Projektni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zadatak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Studije</a:t>
            </a:r>
            <a:endParaRPr lang="en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4AF5D-3D5C-CD4A-A142-9FC1C7D24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izrada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dodatne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komplementarne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studije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svrhu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poboljšanog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razumijevanja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uvjeta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učinkovitosti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integralnog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kanalizacija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UPOV-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- more)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različitim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uvjetima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praćenje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tehnoloških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prirodnih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procesa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kanalizaciji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uređajima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moru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primjenu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matematičkih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modela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integralan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evaluacija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različitih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scenarija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odvodnje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pročišćavanja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otpadnih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voda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povećanje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znanja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vještina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osoblja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upravljati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sustavom</a:t>
            </a:r>
            <a:endParaRPr lang="en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383FA5-0578-7349-9113-21CA74B57287}"/>
              </a:ext>
            </a:extLst>
          </p:cNvPr>
          <p:cNvSpPr txBox="1"/>
          <p:nvPr/>
        </p:nvSpPr>
        <p:spPr>
          <a:xfrm>
            <a:off x="9773902" y="6388608"/>
            <a:ext cx="2332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dr. sc.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Siniša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Širac</a:t>
            </a:r>
            <a:endParaRPr lang="en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76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C28C0-67C3-4E43-9094-F7D7D7982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Studija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Poreč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obuhvaća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tri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dijela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integrirana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cjelinu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 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modeliranje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sustava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odvodnje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Poreča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modeliranje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četiri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nova UPOV-a;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modeliranje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mora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širem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području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grada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odabranih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plaža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Poreča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7BD233-5DF6-7C42-8FB5-60B7A24C1A5C}"/>
              </a:ext>
            </a:extLst>
          </p:cNvPr>
          <p:cNvSpPr txBox="1"/>
          <p:nvPr/>
        </p:nvSpPr>
        <p:spPr>
          <a:xfrm>
            <a:off x="9773902" y="6388608"/>
            <a:ext cx="2332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dr. sc.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Siniša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Širac</a:t>
            </a:r>
            <a:endParaRPr lang="en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04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A0467-80BC-7B49-8EE2-02831461B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H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HVALA!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8DE8B3-46F2-F746-88E8-D180C336C7CF}"/>
              </a:ext>
            </a:extLst>
          </p:cNvPr>
          <p:cNvSpPr txBox="1"/>
          <p:nvPr/>
        </p:nvSpPr>
        <p:spPr>
          <a:xfrm>
            <a:off x="9773902" y="6388608"/>
            <a:ext cx="2332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dr. sc.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Siniša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Širac</a:t>
            </a:r>
            <a:endParaRPr lang="en-H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31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375</Words>
  <Application>Microsoft Office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Zašto studija Poreč?</vt:lpstr>
      <vt:lpstr>PowerPoint Presentation</vt:lpstr>
      <vt:lpstr>Projektni zadatak Studije</vt:lpstr>
      <vt:lpstr>PowerPoint Presentation</vt:lpstr>
      <vt:lpstr>HVALA!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Siniša Širac</cp:lastModifiedBy>
  <cp:revision>4</cp:revision>
  <dcterms:created xsi:type="dcterms:W3CDTF">2022-03-23T07:33:57Z</dcterms:created>
  <dcterms:modified xsi:type="dcterms:W3CDTF">2022-03-23T09:28:49Z</dcterms:modified>
</cp:coreProperties>
</file>