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handoutMasterIdLst>
    <p:handoutMasterId r:id="rId14"/>
  </p:handoutMasterIdLst>
  <p:sldIdLst>
    <p:sldId id="256" r:id="rId2"/>
    <p:sldId id="318" r:id="rId3"/>
    <p:sldId id="257" r:id="rId4"/>
    <p:sldId id="273" r:id="rId5"/>
    <p:sldId id="313" r:id="rId6"/>
    <p:sldId id="304" r:id="rId7"/>
    <p:sldId id="311" r:id="rId8"/>
    <p:sldId id="315" r:id="rId9"/>
    <p:sldId id="309" r:id="rId10"/>
    <p:sldId id="316" r:id="rId11"/>
    <p:sldId id="317" r:id="rId12"/>
    <p:sldId id="280" r:id="rId13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105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40F0DC-42D5-47B0-A987-4AFE45C502D2}" type="doc">
      <dgm:prSet loTypeId="urn:microsoft.com/office/officeart/2005/8/layout/vList5" loCatId="list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166802A3-53B3-44E7-A7D8-DA383E9688FB}">
      <dgm:prSet custT="1"/>
      <dgm:spPr/>
      <dgm:t>
        <a:bodyPr/>
        <a:lstStyle/>
        <a:p>
          <a:r>
            <a:rPr lang="hr-HR" sz="2400" smtClean="0"/>
            <a:t>31.03.-02.04.</a:t>
          </a:r>
          <a:endParaRPr lang="en-US" sz="2400" dirty="0"/>
        </a:p>
      </dgm:t>
    </dgm:pt>
    <dgm:pt modelId="{25527B95-5F20-4897-A623-9DD3F71526E4}" type="parTrans" cxnId="{1A49968D-818D-4961-A9BF-EF84E99CC726}">
      <dgm:prSet/>
      <dgm:spPr/>
      <dgm:t>
        <a:bodyPr/>
        <a:lstStyle/>
        <a:p>
          <a:endParaRPr lang="en-US"/>
        </a:p>
      </dgm:t>
    </dgm:pt>
    <dgm:pt modelId="{35DEF10E-155F-4617-B13E-4FA6967AA505}" type="sibTrans" cxnId="{1A49968D-818D-4961-A9BF-EF84E99CC726}">
      <dgm:prSet/>
      <dgm:spPr/>
      <dgm:t>
        <a:bodyPr/>
        <a:lstStyle/>
        <a:p>
          <a:endParaRPr lang="en-US"/>
        </a:p>
      </dgm:t>
    </dgm:pt>
    <dgm:pt modelId="{D54E6C83-E013-4F81-830A-625D23A22D1C}">
      <dgm:prSet custT="1"/>
      <dgm:spPr/>
      <dgm:t>
        <a:bodyPr/>
        <a:lstStyle/>
        <a:p>
          <a:r>
            <a:rPr lang="hr-HR" sz="1800" smtClean="0"/>
            <a:t>12. Eastern European Young Water Professionals konferencija u Rigi - online</a:t>
          </a:r>
          <a:endParaRPr lang="en-US" sz="1800" dirty="0"/>
        </a:p>
      </dgm:t>
    </dgm:pt>
    <dgm:pt modelId="{68B9C035-5310-4898-9D8B-D94BF6ABCF8F}" type="parTrans" cxnId="{9DAF855F-F124-437D-860D-A681A4021152}">
      <dgm:prSet/>
      <dgm:spPr/>
      <dgm:t>
        <a:bodyPr/>
        <a:lstStyle/>
        <a:p>
          <a:endParaRPr lang="en-US"/>
        </a:p>
      </dgm:t>
    </dgm:pt>
    <dgm:pt modelId="{435DD9B4-95A3-40D6-8F22-AABB19E4E27E}" type="sibTrans" cxnId="{9DAF855F-F124-437D-860D-A681A4021152}">
      <dgm:prSet/>
      <dgm:spPr/>
      <dgm:t>
        <a:bodyPr/>
        <a:lstStyle/>
        <a:p>
          <a:endParaRPr lang="en-US"/>
        </a:p>
      </dgm:t>
    </dgm:pt>
    <dgm:pt modelId="{3A16355A-6216-45D7-BC99-67615CAFE258}">
      <dgm:prSet/>
      <dgm:spPr/>
      <dgm:t>
        <a:bodyPr/>
        <a:lstStyle/>
        <a:p>
          <a:r>
            <a:rPr lang="hr-HR" smtClean="0"/>
            <a:t>20.07.</a:t>
          </a:r>
          <a:endParaRPr lang="en-US"/>
        </a:p>
      </dgm:t>
    </dgm:pt>
    <dgm:pt modelId="{13B3EEE5-DB9E-42B1-8FD7-A582A2B8B303}" type="parTrans" cxnId="{F40CE46F-EC38-49F5-8A60-6D405EE23021}">
      <dgm:prSet/>
      <dgm:spPr/>
      <dgm:t>
        <a:bodyPr/>
        <a:lstStyle/>
        <a:p>
          <a:endParaRPr lang="en-US"/>
        </a:p>
      </dgm:t>
    </dgm:pt>
    <dgm:pt modelId="{BF111101-4D59-45A6-A767-413B594BDE01}" type="sibTrans" cxnId="{F40CE46F-EC38-49F5-8A60-6D405EE23021}">
      <dgm:prSet/>
      <dgm:spPr/>
      <dgm:t>
        <a:bodyPr/>
        <a:lstStyle/>
        <a:p>
          <a:endParaRPr lang="en-US"/>
        </a:p>
      </dgm:t>
    </dgm:pt>
    <dgm:pt modelId="{AF5A786B-26DA-4656-BB51-046FD4C6415E}">
      <dgm:prSet custT="1"/>
      <dgm:spPr/>
      <dgm:t>
        <a:bodyPr/>
        <a:lstStyle/>
        <a:p>
          <a:r>
            <a:rPr lang="en-US" sz="1800" smtClean="0"/>
            <a:t>Vode 2021 – Održivo upravljanje vodnim resursima i smart tehnologije</a:t>
          </a:r>
          <a:r>
            <a:rPr lang="hr-HR" sz="1800" smtClean="0"/>
            <a:t> – Zagreb, Westin</a:t>
          </a:r>
          <a:endParaRPr lang="en-US" sz="1800"/>
        </a:p>
      </dgm:t>
    </dgm:pt>
    <dgm:pt modelId="{B2E0913D-071A-4C1D-8D5A-CB17E38DA606}" type="parTrans" cxnId="{7F060D45-4DB7-4F9A-A36B-D196AFE217CC}">
      <dgm:prSet/>
      <dgm:spPr/>
      <dgm:t>
        <a:bodyPr/>
        <a:lstStyle/>
        <a:p>
          <a:endParaRPr lang="en-US"/>
        </a:p>
      </dgm:t>
    </dgm:pt>
    <dgm:pt modelId="{6EAE8CD9-E830-4B85-85C6-A2A629B6B77D}" type="sibTrans" cxnId="{7F060D45-4DB7-4F9A-A36B-D196AFE217CC}">
      <dgm:prSet/>
      <dgm:spPr/>
      <dgm:t>
        <a:bodyPr/>
        <a:lstStyle/>
        <a:p>
          <a:endParaRPr lang="en-US"/>
        </a:p>
      </dgm:t>
    </dgm:pt>
    <dgm:pt modelId="{8B45822C-E1BC-4CD8-813E-1CDD165582D1}">
      <dgm:prSet/>
      <dgm:spPr/>
      <dgm:t>
        <a:bodyPr/>
        <a:lstStyle/>
        <a:p>
          <a:r>
            <a:rPr lang="hr-HR" smtClean="0"/>
            <a:t>27.-31.08.</a:t>
          </a:r>
          <a:endParaRPr lang="en-US"/>
        </a:p>
      </dgm:t>
    </dgm:pt>
    <dgm:pt modelId="{97B7101E-ACAA-478F-BA6D-1C9C6A8BB943}" type="parTrans" cxnId="{3189F347-CC81-420F-9627-87A1432B0CFD}">
      <dgm:prSet/>
      <dgm:spPr/>
      <dgm:t>
        <a:bodyPr/>
        <a:lstStyle/>
        <a:p>
          <a:endParaRPr lang="en-US"/>
        </a:p>
      </dgm:t>
    </dgm:pt>
    <dgm:pt modelId="{BA0D96F5-D4BE-4EF9-9CCD-0C5366CDADA8}" type="sibTrans" cxnId="{3189F347-CC81-420F-9627-87A1432B0CFD}">
      <dgm:prSet/>
      <dgm:spPr/>
      <dgm:t>
        <a:bodyPr/>
        <a:lstStyle/>
        <a:p>
          <a:endParaRPr lang="en-US"/>
        </a:p>
      </dgm:t>
    </dgm:pt>
    <dgm:pt modelId="{239B0F10-A5E6-4005-AF66-4B4FA5A4161E}">
      <dgm:prSet custT="1"/>
      <dgm:spPr/>
      <dgm:t>
        <a:bodyPr/>
        <a:lstStyle/>
        <a:p>
          <a:r>
            <a:rPr lang="hr-HR" sz="1800" smtClean="0"/>
            <a:t>Studijska posjeta Budimpešta-Reykjavik u organizaciji časopisa Komunal</a:t>
          </a:r>
          <a:endParaRPr lang="en-US" sz="1800"/>
        </a:p>
      </dgm:t>
    </dgm:pt>
    <dgm:pt modelId="{71CE9078-30FC-4895-8926-21B21EBBE9EF}" type="parTrans" cxnId="{D540AD52-D7AE-4462-AE39-F133337131AC}">
      <dgm:prSet/>
      <dgm:spPr/>
      <dgm:t>
        <a:bodyPr/>
        <a:lstStyle/>
        <a:p>
          <a:endParaRPr lang="en-US"/>
        </a:p>
      </dgm:t>
    </dgm:pt>
    <dgm:pt modelId="{AAE12683-1BCF-4AEF-8F09-E856DD5DD3E7}" type="sibTrans" cxnId="{D540AD52-D7AE-4462-AE39-F133337131AC}">
      <dgm:prSet/>
      <dgm:spPr/>
      <dgm:t>
        <a:bodyPr/>
        <a:lstStyle/>
        <a:p>
          <a:endParaRPr lang="en-US"/>
        </a:p>
      </dgm:t>
    </dgm:pt>
    <dgm:pt modelId="{0566355D-1563-4E0E-8E6E-920F98DB90B9}" type="pres">
      <dgm:prSet presAssocID="{B140F0DC-42D5-47B0-A987-4AFE45C502D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CD3CFA7-6E53-4E7A-BEF4-8E4EC1AED88B}" type="pres">
      <dgm:prSet presAssocID="{166802A3-53B3-44E7-A7D8-DA383E9688FB}" presName="linNode" presStyleCnt="0"/>
      <dgm:spPr/>
      <dgm:t>
        <a:bodyPr/>
        <a:lstStyle/>
        <a:p>
          <a:endParaRPr lang="en-US"/>
        </a:p>
      </dgm:t>
    </dgm:pt>
    <dgm:pt modelId="{3696B456-A074-4D97-9500-16FC8EF16A2C}" type="pres">
      <dgm:prSet presAssocID="{166802A3-53B3-44E7-A7D8-DA383E9688FB}" presName="parentText" presStyleLbl="node1" presStyleIdx="0" presStyleCnt="3" custScaleX="84911" custScaleY="13045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F031AB-0AEB-4DF6-A1A9-647C77DC18F6}" type="pres">
      <dgm:prSet presAssocID="{166802A3-53B3-44E7-A7D8-DA383E9688FB}" presName="descendantText" presStyleLbl="alignAccFollowNode1" presStyleIdx="0" presStyleCnt="3" custScaleX="113005" custScaleY="1441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D492C7-3D5D-4E9E-9DF1-DE933C73B99E}" type="pres">
      <dgm:prSet presAssocID="{35DEF10E-155F-4617-B13E-4FA6967AA505}" presName="sp" presStyleCnt="0"/>
      <dgm:spPr/>
      <dgm:t>
        <a:bodyPr/>
        <a:lstStyle/>
        <a:p>
          <a:endParaRPr lang="en-US"/>
        </a:p>
      </dgm:t>
    </dgm:pt>
    <dgm:pt modelId="{17A66CA2-783F-43F6-BC15-7A1A995391DC}" type="pres">
      <dgm:prSet presAssocID="{3A16355A-6216-45D7-BC99-67615CAFE258}" presName="linNode" presStyleCnt="0"/>
      <dgm:spPr/>
      <dgm:t>
        <a:bodyPr/>
        <a:lstStyle/>
        <a:p>
          <a:endParaRPr lang="en-US"/>
        </a:p>
      </dgm:t>
    </dgm:pt>
    <dgm:pt modelId="{F882B8AB-B974-4CBB-BDBB-9B01DB7AF6E1}" type="pres">
      <dgm:prSet presAssocID="{3A16355A-6216-45D7-BC99-67615CAFE258}" presName="parentText" presStyleLbl="node1" presStyleIdx="1" presStyleCnt="3" custScaleX="117579" custScaleY="12217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86DDB4-239B-46EF-9204-D9D086232DDA}" type="pres">
      <dgm:prSet presAssocID="{3A16355A-6216-45D7-BC99-67615CAFE258}" presName="descendantText" presStyleLbl="alignAccFollowNode1" presStyleIdx="1" presStyleCnt="3" custScaleX="158604" custScaleY="1526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F0F913-7B24-4ADF-87F5-9A710C426503}" type="pres">
      <dgm:prSet presAssocID="{BF111101-4D59-45A6-A767-413B594BDE01}" presName="sp" presStyleCnt="0"/>
      <dgm:spPr/>
      <dgm:t>
        <a:bodyPr/>
        <a:lstStyle/>
        <a:p>
          <a:endParaRPr lang="en-US"/>
        </a:p>
      </dgm:t>
    </dgm:pt>
    <dgm:pt modelId="{728D6A08-58E8-4451-8E4B-AB05D08281A9}" type="pres">
      <dgm:prSet presAssocID="{8B45822C-E1BC-4CD8-813E-1CDD165582D1}" presName="linNode" presStyleCnt="0"/>
      <dgm:spPr/>
      <dgm:t>
        <a:bodyPr/>
        <a:lstStyle/>
        <a:p>
          <a:endParaRPr lang="en-US"/>
        </a:p>
      </dgm:t>
    </dgm:pt>
    <dgm:pt modelId="{38BC12BD-69CB-4BB8-A3AE-1535E3994560}" type="pres">
      <dgm:prSet presAssocID="{8B45822C-E1BC-4CD8-813E-1CDD165582D1}" presName="parentText" presStyleLbl="node1" presStyleIdx="2" presStyleCnt="3" custScaleX="89365" custScaleY="11928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C45946-EFB2-4FFC-8E1C-9102BDC912D8}" type="pres">
      <dgm:prSet presAssocID="{8B45822C-E1BC-4CD8-813E-1CDD165582D1}" presName="descendantText" presStyleLbl="alignAccFollowNode1" presStyleIdx="2" presStyleCnt="3" custScaleX="121886" custScaleY="1063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DAF855F-F124-437D-860D-A681A4021152}" srcId="{166802A3-53B3-44E7-A7D8-DA383E9688FB}" destId="{D54E6C83-E013-4F81-830A-625D23A22D1C}" srcOrd="0" destOrd="0" parTransId="{68B9C035-5310-4898-9D8B-D94BF6ABCF8F}" sibTransId="{435DD9B4-95A3-40D6-8F22-AABB19E4E27E}"/>
    <dgm:cxn modelId="{A09D1D9E-B39A-482C-B30B-E7457556B146}" type="presOf" srcId="{3A16355A-6216-45D7-BC99-67615CAFE258}" destId="{F882B8AB-B974-4CBB-BDBB-9B01DB7AF6E1}" srcOrd="0" destOrd="0" presId="urn:microsoft.com/office/officeart/2005/8/layout/vList5"/>
    <dgm:cxn modelId="{D540AD52-D7AE-4462-AE39-F133337131AC}" srcId="{8B45822C-E1BC-4CD8-813E-1CDD165582D1}" destId="{239B0F10-A5E6-4005-AF66-4B4FA5A4161E}" srcOrd="0" destOrd="0" parTransId="{71CE9078-30FC-4895-8926-21B21EBBE9EF}" sibTransId="{AAE12683-1BCF-4AEF-8F09-E856DD5DD3E7}"/>
    <dgm:cxn modelId="{1A49968D-818D-4961-A9BF-EF84E99CC726}" srcId="{B140F0DC-42D5-47B0-A987-4AFE45C502D2}" destId="{166802A3-53B3-44E7-A7D8-DA383E9688FB}" srcOrd="0" destOrd="0" parTransId="{25527B95-5F20-4897-A623-9DD3F71526E4}" sibTransId="{35DEF10E-155F-4617-B13E-4FA6967AA505}"/>
    <dgm:cxn modelId="{7FDD4FB2-E2F4-4ED0-8B5C-0382D493ED62}" type="presOf" srcId="{D54E6C83-E013-4F81-830A-625D23A22D1C}" destId="{ADF031AB-0AEB-4DF6-A1A9-647C77DC18F6}" srcOrd="0" destOrd="0" presId="urn:microsoft.com/office/officeart/2005/8/layout/vList5"/>
    <dgm:cxn modelId="{BF85B429-C9A3-4E81-9E91-7BC9EC81B3DF}" type="presOf" srcId="{8B45822C-E1BC-4CD8-813E-1CDD165582D1}" destId="{38BC12BD-69CB-4BB8-A3AE-1535E3994560}" srcOrd="0" destOrd="0" presId="urn:microsoft.com/office/officeart/2005/8/layout/vList5"/>
    <dgm:cxn modelId="{1E4E3EA1-316D-410E-B6E6-19DF15310A54}" type="presOf" srcId="{AF5A786B-26DA-4656-BB51-046FD4C6415E}" destId="{0C86DDB4-239B-46EF-9204-D9D086232DDA}" srcOrd="0" destOrd="0" presId="urn:microsoft.com/office/officeart/2005/8/layout/vList5"/>
    <dgm:cxn modelId="{4522E428-2288-48DD-9625-AECD46CAED9A}" type="presOf" srcId="{B140F0DC-42D5-47B0-A987-4AFE45C502D2}" destId="{0566355D-1563-4E0E-8E6E-920F98DB90B9}" srcOrd="0" destOrd="0" presId="urn:microsoft.com/office/officeart/2005/8/layout/vList5"/>
    <dgm:cxn modelId="{F40CE46F-EC38-49F5-8A60-6D405EE23021}" srcId="{B140F0DC-42D5-47B0-A987-4AFE45C502D2}" destId="{3A16355A-6216-45D7-BC99-67615CAFE258}" srcOrd="1" destOrd="0" parTransId="{13B3EEE5-DB9E-42B1-8FD7-A582A2B8B303}" sibTransId="{BF111101-4D59-45A6-A767-413B594BDE01}"/>
    <dgm:cxn modelId="{DC8A43D6-767B-416E-BBFD-7B42FA0FD5B6}" type="presOf" srcId="{166802A3-53B3-44E7-A7D8-DA383E9688FB}" destId="{3696B456-A074-4D97-9500-16FC8EF16A2C}" srcOrd="0" destOrd="0" presId="urn:microsoft.com/office/officeart/2005/8/layout/vList5"/>
    <dgm:cxn modelId="{D0AE1E76-3A8E-483B-9923-BA3907EDE250}" type="presOf" srcId="{239B0F10-A5E6-4005-AF66-4B4FA5A4161E}" destId="{48C45946-EFB2-4FFC-8E1C-9102BDC912D8}" srcOrd="0" destOrd="0" presId="urn:microsoft.com/office/officeart/2005/8/layout/vList5"/>
    <dgm:cxn modelId="{7F060D45-4DB7-4F9A-A36B-D196AFE217CC}" srcId="{3A16355A-6216-45D7-BC99-67615CAFE258}" destId="{AF5A786B-26DA-4656-BB51-046FD4C6415E}" srcOrd="0" destOrd="0" parTransId="{B2E0913D-071A-4C1D-8D5A-CB17E38DA606}" sibTransId="{6EAE8CD9-E830-4B85-85C6-A2A629B6B77D}"/>
    <dgm:cxn modelId="{3189F347-CC81-420F-9627-87A1432B0CFD}" srcId="{B140F0DC-42D5-47B0-A987-4AFE45C502D2}" destId="{8B45822C-E1BC-4CD8-813E-1CDD165582D1}" srcOrd="2" destOrd="0" parTransId="{97B7101E-ACAA-478F-BA6D-1C9C6A8BB943}" sibTransId="{BA0D96F5-D4BE-4EF9-9CCD-0C5366CDADA8}"/>
    <dgm:cxn modelId="{C5C841C0-9A65-4310-87D1-57831BA002F5}" type="presParOf" srcId="{0566355D-1563-4E0E-8E6E-920F98DB90B9}" destId="{2CD3CFA7-6E53-4E7A-BEF4-8E4EC1AED88B}" srcOrd="0" destOrd="0" presId="urn:microsoft.com/office/officeart/2005/8/layout/vList5"/>
    <dgm:cxn modelId="{968ACF85-83F7-4D9C-B0A7-E2D0EA309330}" type="presParOf" srcId="{2CD3CFA7-6E53-4E7A-BEF4-8E4EC1AED88B}" destId="{3696B456-A074-4D97-9500-16FC8EF16A2C}" srcOrd="0" destOrd="0" presId="urn:microsoft.com/office/officeart/2005/8/layout/vList5"/>
    <dgm:cxn modelId="{705CFCDE-B29B-40A2-A940-310693E18CD4}" type="presParOf" srcId="{2CD3CFA7-6E53-4E7A-BEF4-8E4EC1AED88B}" destId="{ADF031AB-0AEB-4DF6-A1A9-647C77DC18F6}" srcOrd="1" destOrd="0" presId="urn:microsoft.com/office/officeart/2005/8/layout/vList5"/>
    <dgm:cxn modelId="{A3DEC534-F21E-4BB9-803C-8C00A75F8EDC}" type="presParOf" srcId="{0566355D-1563-4E0E-8E6E-920F98DB90B9}" destId="{5BD492C7-3D5D-4E9E-9DF1-DE933C73B99E}" srcOrd="1" destOrd="0" presId="urn:microsoft.com/office/officeart/2005/8/layout/vList5"/>
    <dgm:cxn modelId="{C22196B3-57B9-4145-9737-D227594FB5CD}" type="presParOf" srcId="{0566355D-1563-4E0E-8E6E-920F98DB90B9}" destId="{17A66CA2-783F-43F6-BC15-7A1A995391DC}" srcOrd="2" destOrd="0" presId="urn:microsoft.com/office/officeart/2005/8/layout/vList5"/>
    <dgm:cxn modelId="{F7B80881-AF01-4EE0-8F39-1BEDE48BAEBC}" type="presParOf" srcId="{17A66CA2-783F-43F6-BC15-7A1A995391DC}" destId="{F882B8AB-B974-4CBB-BDBB-9B01DB7AF6E1}" srcOrd="0" destOrd="0" presId="urn:microsoft.com/office/officeart/2005/8/layout/vList5"/>
    <dgm:cxn modelId="{1A433E4E-92DD-4CF0-B8F4-DDBC2866C9EA}" type="presParOf" srcId="{17A66CA2-783F-43F6-BC15-7A1A995391DC}" destId="{0C86DDB4-239B-46EF-9204-D9D086232DDA}" srcOrd="1" destOrd="0" presId="urn:microsoft.com/office/officeart/2005/8/layout/vList5"/>
    <dgm:cxn modelId="{ED0173BE-1254-4F06-9DC9-8E08A09AC11D}" type="presParOf" srcId="{0566355D-1563-4E0E-8E6E-920F98DB90B9}" destId="{5EF0F913-7B24-4ADF-87F5-9A710C426503}" srcOrd="3" destOrd="0" presId="urn:microsoft.com/office/officeart/2005/8/layout/vList5"/>
    <dgm:cxn modelId="{31D3341F-9D29-40E2-B5D2-312E4A5F525C}" type="presParOf" srcId="{0566355D-1563-4E0E-8E6E-920F98DB90B9}" destId="{728D6A08-58E8-4451-8E4B-AB05D08281A9}" srcOrd="4" destOrd="0" presId="urn:microsoft.com/office/officeart/2005/8/layout/vList5"/>
    <dgm:cxn modelId="{1BAF400C-9E9A-42F3-974A-800E51F6985A}" type="presParOf" srcId="{728D6A08-58E8-4451-8E4B-AB05D08281A9}" destId="{38BC12BD-69CB-4BB8-A3AE-1535E3994560}" srcOrd="0" destOrd="0" presId="urn:microsoft.com/office/officeart/2005/8/layout/vList5"/>
    <dgm:cxn modelId="{06804049-0BD7-47DE-AA2F-1D1D54C32AF2}" type="presParOf" srcId="{728D6A08-58E8-4451-8E4B-AB05D08281A9}" destId="{48C45946-EFB2-4FFC-8E1C-9102BDC912D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40F0DC-42D5-47B0-A987-4AFE45C502D2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2DF4583-D626-4758-A25A-FADCBC142998}">
      <dgm:prSet phldrT="[Text]" custT="1"/>
      <dgm:spPr/>
      <dgm:t>
        <a:bodyPr/>
        <a:lstStyle/>
        <a:p>
          <a:r>
            <a:rPr lang="hr-HR" sz="2000" b="0" smtClean="0"/>
            <a:t>23.03.</a:t>
          </a:r>
          <a:endParaRPr lang="en-US" sz="2000" b="0" dirty="0"/>
        </a:p>
      </dgm:t>
    </dgm:pt>
    <dgm:pt modelId="{51C081DE-AE5F-4E6F-8C3C-1C900531EC94}" type="parTrans" cxnId="{B82E9EFF-DC28-4746-A984-14699D115D20}">
      <dgm:prSet/>
      <dgm:spPr/>
      <dgm:t>
        <a:bodyPr/>
        <a:lstStyle/>
        <a:p>
          <a:endParaRPr lang="en-US" sz="1600" b="0"/>
        </a:p>
      </dgm:t>
    </dgm:pt>
    <dgm:pt modelId="{612871C8-5008-4F28-AAD6-8C64CEC04023}" type="sibTrans" cxnId="{B82E9EFF-DC28-4746-A984-14699D115D20}">
      <dgm:prSet/>
      <dgm:spPr/>
      <dgm:t>
        <a:bodyPr/>
        <a:lstStyle/>
        <a:p>
          <a:endParaRPr lang="en-US" sz="1600" b="0"/>
        </a:p>
      </dgm:t>
    </dgm:pt>
    <dgm:pt modelId="{FFC4C771-4254-43A4-9861-A357FCCDCC4A}">
      <dgm:prSet phldrT="[Text]" custT="1"/>
      <dgm:spPr/>
      <dgm:t>
        <a:bodyPr/>
        <a:lstStyle/>
        <a:p>
          <a:r>
            <a:rPr lang="en-US" sz="1600" b="0" smtClean="0"/>
            <a:t>Prezentacija Studije Poreč</a:t>
          </a:r>
          <a:endParaRPr lang="en-US" sz="1600" b="0" dirty="0"/>
        </a:p>
      </dgm:t>
    </dgm:pt>
    <dgm:pt modelId="{4EBADECE-3C23-4E1A-905D-D78E6E30DA55}" type="parTrans" cxnId="{9B27DCA3-9E7E-4566-8959-153F660F7493}">
      <dgm:prSet/>
      <dgm:spPr/>
      <dgm:t>
        <a:bodyPr/>
        <a:lstStyle/>
        <a:p>
          <a:endParaRPr lang="en-US" sz="1600" b="0"/>
        </a:p>
      </dgm:t>
    </dgm:pt>
    <dgm:pt modelId="{0E84EA8A-647F-42B5-9FA3-50D27AF2BE6B}" type="sibTrans" cxnId="{9B27DCA3-9E7E-4566-8959-153F660F7493}">
      <dgm:prSet/>
      <dgm:spPr/>
      <dgm:t>
        <a:bodyPr/>
        <a:lstStyle/>
        <a:p>
          <a:endParaRPr lang="en-US" sz="1600" b="0"/>
        </a:p>
      </dgm:t>
    </dgm:pt>
    <dgm:pt modelId="{8DE1C493-8800-4229-80FD-619DA3073A2F}">
      <dgm:prSet custT="1"/>
      <dgm:spPr/>
      <dgm:t>
        <a:bodyPr/>
        <a:lstStyle/>
        <a:p>
          <a:r>
            <a:rPr lang="hr-HR" sz="2000" b="0" smtClean="0"/>
            <a:t>18.-19.05</a:t>
          </a:r>
          <a:r>
            <a:rPr lang="hr-HR" sz="2000" b="0" dirty="0"/>
            <a:t>.</a:t>
          </a:r>
          <a:endParaRPr lang="en-US" sz="2000" b="0" dirty="0"/>
        </a:p>
      </dgm:t>
    </dgm:pt>
    <dgm:pt modelId="{3E7D865F-2EAB-48FD-AAA6-65DB30B8F400}" type="parTrans" cxnId="{7FBA3CAD-8485-4C95-B026-0CCB88C10535}">
      <dgm:prSet/>
      <dgm:spPr/>
      <dgm:t>
        <a:bodyPr/>
        <a:lstStyle/>
        <a:p>
          <a:endParaRPr lang="en-US" sz="1600" b="0"/>
        </a:p>
      </dgm:t>
    </dgm:pt>
    <dgm:pt modelId="{4645C851-2241-439C-ABA5-4BCF6E7EA0E1}" type="sibTrans" cxnId="{7FBA3CAD-8485-4C95-B026-0CCB88C10535}">
      <dgm:prSet/>
      <dgm:spPr/>
      <dgm:t>
        <a:bodyPr/>
        <a:lstStyle/>
        <a:p>
          <a:endParaRPr lang="en-US" sz="1600" b="0"/>
        </a:p>
      </dgm:t>
    </dgm:pt>
    <dgm:pt modelId="{BDAAB724-20BF-4448-8F72-B2CA0CFA8FF0}">
      <dgm:prSet custT="1"/>
      <dgm:spPr/>
      <dgm:t>
        <a:bodyPr/>
        <a:lstStyle/>
        <a:p>
          <a:r>
            <a:rPr lang="en-US" sz="1400" b="0" smtClean="0"/>
            <a:t>Konferencija o problematici vodnih gubitaka u javnim vodoopskrbnim sustavima – Ivanić Grad</a:t>
          </a:r>
          <a:endParaRPr lang="en-US" sz="1400" b="0" dirty="0"/>
        </a:p>
      </dgm:t>
    </dgm:pt>
    <dgm:pt modelId="{F529C91D-0502-444C-852D-62FFFD40532B}" type="parTrans" cxnId="{20F2CE98-3039-43EF-B35A-FAF68CE779C1}">
      <dgm:prSet/>
      <dgm:spPr/>
      <dgm:t>
        <a:bodyPr/>
        <a:lstStyle/>
        <a:p>
          <a:endParaRPr lang="en-US" sz="1600" b="0"/>
        </a:p>
      </dgm:t>
    </dgm:pt>
    <dgm:pt modelId="{F4D36F66-2947-48FE-9024-5B8599EF279E}" type="sibTrans" cxnId="{20F2CE98-3039-43EF-B35A-FAF68CE779C1}">
      <dgm:prSet/>
      <dgm:spPr/>
      <dgm:t>
        <a:bodyPr/>
        <a:lstStyle/>
        <a:p>
          <a:endParaRPr lang="en-US" sz="1600" b="0"/>
        </a:p>
      </dgm:t>
    </dgm:pt>
    <dgm:pt modelId="{F1187A98-752B-4C79-BB09-6BFB4BE3626A}">
      <dgm:prSet custT="1"/>
      <dgm:spPr/>
      <dgm:t>
        <a:bodyPr/>
        <a:lstStyle/>
        <a:p>
          <a:r>
            <a:rPr lang="hr-HR" sz="2000" b="0" smtClean="0"/>
            <a:t>31.05.</a:t>
          </a:r>
          <a:endParaRPr lang="en-US" sz="2000" b="0" dirty="0"/>
        </a:p>
      </dgm:t>
    </dgm:pt>
    <dgm:pt modelId="{0E9FD112-EBFD-450E-85DB-F4C4F7B3C270}" type="parTrans" cxnId="{515864D0-0230-4C9B-AAA9-EB84702D0CE7}">
      <dgm:prSet/>
      <dgm:spPr/>
      <dgm:t>
        <a:bodyPr/>
        <a:lstStyle/>
        <a:p>
          <a:endParaRPr lang="en-US" sz="1600" b="0"/>
        </a:p>
      </dgm:t>
    </dgm:pt>
    <dgm:pt modelId="{A73B361F-DCEE-4A43-9C76-09258F94F2CA}" type="sibTrans" cxnId="{515864D0-0230-4C9B-AAA9-EB84702D0CE7}">
      <dgm:prSet/>
      <dgm:spPr/>
      <dgm:t>
        <a:bodyPr/>
        <a:lstStyle/>
        <a:p>
          <a:endParaRPr lang="en-US" sz="1600" b="0"/>
        </a:p>
      </dgm:t>
    </dgm:pt>
    <dgm:pt modelId="{7EF5664A-9563-489F-9298-93EED50D24D6}">
      <dgm:prSet custT="1"/>
      <dgm:spPr/>
      <dgm:t>
        <a:bodyPr/>
        <a:lstStyle/>
        <a:p>
          <a:r>
            <a:rPr lang="en-US" sz="1600" b="0" smtClean="0"/>
            <a:t>IFAT Münich</a:t>
          </a:r>
          <a:endParaRPr lang="en-US" sz="1600" b="0" dirty="0"/>
        </a:p>
      </dgm:t>
    </dgm:pt>
    <dgm:pt modelId="{1F55E86A-9ED9-4F68-9C20-DA17506011D4}" type="parTrans" cxnId="{6C6D4A1D-92D9-4562-9D25-29ADE8046E41}">
      <dgm:prSet/>
      <dgm:spPr/>
      <dgm:t>
        <a:bodyPr/>
        <a:lstStyle/>
        <a:p>
          <a:endParaRPr lang="en-US" sz="1600" b="0"/>
        </a:p>
      </dgm:t>
    </dgm:pt>
    <dgm:pt modelId="{9EA9FE86-29A8-47DD-A34A-BE68F17A594F}" type="sibTrans" cxnId="{6C6D4A1D-92D9-4562-9D25-29ADE8046E41}">
      <dgm:prSet/>
      <dgm:spPr/>
      <dgm:t>
        <a:bodyPr/>
        <a:lstStyle/>
        <a:p>
          <a:endParaRPr lang="en-US" sz="1600" b="0"/>
        </a:p>
      </dgm:t>
    </dgm:pt>
    <dgm:pt modelId="{96F68526-1DD0-4B10-8A0E-0C625F81C2A4}">
      <dgm:prSet custT="1"/>
      <dgm:spPr/>
      <dgm:t>
        <a:bodyPr/>
        <a:lstStyle/>
        <a:p>
          <a:r>
            <a:rPr lang="hr-HR" sz="1800" smtClean="0"/>
            <a:t>19.-20.05.</a:t>
          </a:r>
          <a:endParaRPr lang="en-US" sz="1800" dirty="0"/>
        </a:p>
      </dgm:t>
    </dgm:pt>
    <dgm:pt modelId="{7B244221-41DD-4AB5-84A5-CC5976386F3C}" type="parTrans" cxnId="{9E2AC8C5-D14E-495F-92F1-232E5FBA8817}">
      <dgm:prSet/>
      <dgm:spPr/>
      <dgm:t>
        <a:bodyPr/>
        <a:lstStyle/>
        <a:p>
          <a:endParaRPr lang="en-US"/>
        </a:p>
      </dgm:t>
    </dgm:pt>
    <dgm:pt modelId="{A3D1C1F1-A86E-462D-811B-C94B4A06B13D}" type="sibTrans" cxnId="{9E2AC8C5-D14E-495F-92F1-232E5FBA8817}">
      <dgm:prSet/>
      <dgm:spPr/>
      <dgm:t>
        <a:bodyPr/>
        <a:lstStyle/>
        <a:p>
          <a:endParaRPr lang="en-US"/>
        </a:p>
      </dgm:t>
    </dgm:pt>
    <dgm:pt modelId="{412D47F3-65F0-4508-94DA-66B1892D003B}">
      <dgm:prSet custT="1"/>
      <dgm:spPr/>
      <dgm:t>
        <a:bodyPr/>
        <a:lstStyle/>
        <a:p>
          <a:r>
            <a:rPr lang="en-US" sz="1600" b="0" smtClean="0"/>
            <a:t>Voda za sve - Osije</a:t>
          </a:r>
          <a:r>
            <a:rPr lang="hr-HR" sz="1600" b="0" smtClean="0"/>
            <a:t>k</a:t>
          </a:r>
          <a:endParaRPr lang="en-US" sz="1600" b="0" dirty="0"/>
        </a:p>
      </dgm:t>
    </dgm:pt>
    <dgm:pt modelId="{2592B7C8-7383-4100-88CA-D5BFCC3FD9EB}" type="parTrans" cxnId="{E6C37F5F-842C-4446-8714-3E39124F96E1}">
      <dgm:prSet/>
      <dgm:spPr/>
      <dgm:t>
        <a:bodyPr/>
        <a:lstStyle/>
        <a:p>
          <a:endParaRPr lang="en-US"/>
        </a:p>
      </dgm:t>
    </dgm:pt>
    <dgm:pt modelId="{4C7870F6-D7B4-48D0-A68F-0E93352E8A05}" type="sibTrans" cxnId="{E6C37F5F-842C-4446-8714-3E39124F96E1}">
      <dgm:prSet/>
      <dgm:spPr/>
      <dgm:t>
        <a:bodyPr/>
        <a:lstStyle/>
        <a:p>
          <a:endParaRPr lang="en-US"/>
        </a:p>
      </dgm:t>
    </dgm:pt>
    <dgm:pt modelId="{6874C96C-7708-4082-A472-2002A5072B15}">
      <dgm:prSet custT="1"/>
      <dgm:spPr/>
      <dgm:t>
        <a:bodyPr/>
        <a:lstStyle/>
        <a:p>
          <a:r>
            <a:rPr lang="hr-HR" sz="2000" smtClean="0"/>
            <a:t>05.07.</a:t>
          </a:r>
          <a:endParaRPr lang="en-US" sz="2000" dirty="0"/>
        </a:p>
      </dgm:t>
    </dgm:pt>
    <dgm:pt modelId="{BF7EB381-E60D-4066-9E30-98D312272E95}" type="parTrans" cxnId="{67340A1E-5ECF-489D-93FC-94FBE64A7FAC}">
      <dgm:prSet/>
      <dgm:spPr/>
      <dgm:t>
        <a:bodyPr/>
        <a:lstStyle/>
        <a:p>
          <a:endParaRPr lang="en-US"/>
        </a:p>
      </dgm:t>
    </dgm:pt>
    <dgm:pt modelId="{F9085E59-C11E-4C0C-B506-1BCEFD55E782}" type="sibTrans" cxnId="{67340A1E-5ECF-489D-93FC-94FBE64A7FAC}">
      <dgm:prSet/>
      <dgm:spPr/>
      <dgm:t>
        <a:bodyPr/>
        <a:lstStyle/>
        <a:p>
          <a:endParaRPr lang="en-US"/>
        </a:p>
      </dgm:t>
    </dgm:pt>
    <dgm:pt modelId="{2912637E-CB68-4FCC-8167-6263B4A483C9}">
      <dgm:prSet custT="1"/>
      <dgm:spPr/>
      <dgm:t>
        <a:bodyPr/>
        <a:lstStyle/>
        <a:p>
          <a:r>
            <a:rPr lang="hr-HR" sz="2000" smtClean="0"/>
            <a:t>13.07.</a:t>
          </a:r>
          <a:endParaRPr lang="en-US" sz="2000" dirty="0"/>
        </a:p>
      </dgm:t>
    </dgm:pt>
    <dgm:pt modelId="{98E5B1A9-D930-4EAF-B97F-116A80414736}" type="parTrans" cxnId="{BFFA8D91-2877-467C-88EF-1DB6F5AEA3DB}">
      <dgm:prSet/>
      <dgm:spPr/>
      <dgm:t>
        <a:bodyPr/>
        <a:lstStyle/>
        <a:p>
          <a:endParaRPr lang="en-US"/>
        </a:p>
      </dgm:t>
    </dgm:pt>
    <dgm:pt modelId="{4D679909-E293-4A49-BABC-055C6156E03F}" type="sibTrans" cxnId="{BFFA8D91-2877-467C-88EF-1DB6F5AEA3DB}">
      <dgm:prSet/>
      <dgm:spPr/>
      <dgm:t>
        <a:bodyPr/>
        <a:lstStyle/>
        <a:p>
          <a:endParaRPr lang="en-US"/>
        </a:p>
      </dgm:t>
    </dgm:pt>
    <dgm:pt modelId="{2D50994B-F07E-4062-B8F7-9F435D61BB90}">
      <dgm:prSet custT="1"/>
      <dgm:spPr/>
      <dgm:t>
        <a:bodyPr/>
        <a:lstStyle/>
        <a:p>
          <a:r>
            <a:rPr lang="en-US" sz="1600" b="0" smtClean="0"/>
            <a:t>Vode 2022 – Komunal</a:t>
          </a:r>
          <a:endParaRPr lang="en-US" sz="1600" b="0" dirty="0"/>
        </a:p>
      </dgm:t>
    </dgm:pt>
    <dgm:pt modelId="{B8AADB46-0321-4A6C-9389-80943E9E5934}" type="parTrans" cxnId="{543BCFC8-FE74-41D4-9EC8-16F206897BCE}">
      <dgm:prSet/>
      <dgm:spPr/>
      <dgm:t>
        <a:bodyPr/>
        <a:lstStyle/>
        <a:p>
          <a:endParaRPr lang="en-US"/>
        </a:p>
      </dgm:t>
    </dgm:pt>
    <dgm:pt modelId="{9D0CC3AE-DB89-4C03-A73C-8D61D9000CDE}" type="sibTrans" cxnId="{543BCFC8-FE74-41D4-9EC8-16F206897BCE}">
      <dgm:prSet/>
      <dgm:spPr/>
      <dgm:t>
        <a:bodyPr/>
        <a:lstStyle/>
        <a:p>
          <a:endParaRPr lang="en-US"/>
        </a:p>
      </dgm:t>
    </dgm:pt>
    <dgm:pt modelId="{5C26583B-6FB7-4A25-A886-6C69522657EF}">
      <dgm:prSet custT="1"/>
      <dgm:spPr/>
      <dgm:t>
        <a:bodyPr/>
        <a:lstStyle/>
        <a:p>
          <a:r>
            <a:rPr lang="hr-HR" sz="1600" b="0" smtClean="0"/>
            <a:t>BRAVOBRICK radionica - GradZG</a:t>
          </a:r>
          <a:endParaRPr lang="en-US" sz="1600" b="0" dirty="0"/>
        </a:p>
      </dgm:t>
    </dgm:pt>
    <dgm:pt modelId="{B230D89E-C53D-43E0-AAA2-CF5B9B95BD94}" type="parTrans" cxnId="{EF0C7131-C6E2-43EA-B1DC-57EE7CC14E18}">
      <dgm:prSet/>
      <dgm:spPr/>
      <dgm:t>
        <a:bodyPr/>
        <a:lstStyle/>
        <a:p>
          <a:endParaRPr lang="en-US"/>
        </a:p>
      </dgm:t>
    </dgm:pt>
    <dgm:pt modelId="{E908F9C5-CDBB-4A70-AA1F-EAE0698DB1A0}" type="sibTrans" cxnId="{EF0C7131-C6E2-43EA-B1DC-57EE7CC14E18}">
      <dgm:prSet/>
      <dgm:spPr/>
      <dgm:t>
        <a:bodyPr/>
        <a:lstStyle/>
        <a:p>
          <a:endParaRPr lang="en-US"/>
        </a:p>
      </dgm:t>
    </dgm:pt>
    <dgm:pt modelId="{0566355D-1563-4E0E-8E6E-920F98DB90B9}" type="pres">
      <dgm:prSet presAssocID="{B140F0DC-42D5-47B0-A987-4AFE45C502D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86363C-86F0-43D7-9D48-EA9768A07F54}" type="pres">
      <dgm:prSet presAssocID="{12DF4583-D626-4758-A25A-FADCBC142998}" presName="linNode" presStyleCnt="0"/>
      <dgm:spPr/>
    </dgm:pt>
    <dgm:pt modelId="{2B5E0F7A-D0F1-4CFE-A691-A28086E934ED}" type="pres">
      <dgm:prSet presAssocID="{12DF4583-D626-4758-A25A-FADCBC142998}" presName="parentText" presStyleLbl="node1" presStyleIdx="0" presStyleCnt="6" custScaleX="72622" custScaleY="7754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FB2065-ECA9-4E68-B9D3-8FD3DAD750A0}" type="pres">
      <dgm:prSet presAssocID="{12DF4583-D626-4758-A25A-FADCBC142998}" presName="descendantText" presStyleLbl="alignAccFollowNode1" presStyleIdx="0" presStyleCnt="6" custScaleY="75320" custLinFactNeighborX="152" custLinFactNeighborY="4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B108B8-6850-49DD-9F4F-4C706CC6A24B}" type="pres">
      <dgm:prSet presAssocID="{612871C8-5008-4F28-AAD6-8C64CEC04023}" presName="sp" presStyleCnt="0"/>
      <dgm:spPr/>
    </dgm:pt>
    <dgm:pt modelId="{823F7B80-5C37-4B36-9AD8-6EBDC0A61A9D}" type="pres">
      <dgm:prSet presAssocID="{8DE1C493-8800-4229-80FD-619DA3073A2F}" presName="linNode" presStyleCnt="0"/>
      <dgm:spPr/>
    </dgm:pt>
    <dgm:pt modelId="{84FF05F0-58C4-4E60-AD7D-C169026713D3}" type="pres">
      <dgm:prSet presAssocID="{8DE1C493-8800-4229-80FD-619DA3073A2F}" presName="parentText" presStyleLbl="node1" presStyleIdx="1" presStyleCnt="6" custScaleX="72622" custScaleY="7333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743A32-FB4B-4765-8DD0-C3A1D77AD5FF}" type="pres">
      <dgm:prSet presAssocID="{8DE1C493-8800-4229-80FD-619DA3073A2F}" presName="descendantText" presStyleLbl="alignAccFollowNode1" presStyleIdx="1" presStyleCnt="6" custScaleY="983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80AE06-C9EA-4861-8562-4661261CC501}" type="pres">
      <dgm:prSet presAssocID="{4645C851-2241-439C-ABA5-4BCF6E7EA0E1}" presName="sp" presStyleCnt="0"/>
      <dgm:spPr/>
    </dgm:pt>
    <dgm:pt modelId="{0C36487B-516F-4580-A452-DD8A78BF797F}" type="pres">
      <dgm:prSet presAssocID="{96F68526-1DD0-4B10-8A0E-0C625F81C2A4}" presName="linNode" presStyleCnt="0"/>
      <dgm:spPr/>
    </dgm:pt>
    <dgm:pt modelId="{9CAE9585-CC01-4913-B1C3-8035FB140C5E}" type="pres">
      <dgm:prSet presAssocID="{96F68526-1DD0-4B10-8A0E-0C625F81C2A4}" presName="parentText" presStyleLbl="node1" presStyleIdx="2" presStyleCnt="6" custScaleX="73545" custScaleY="6421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367E59-61AB-4942-B895-C53E678F70A6}" type="pres">
      <dgm:prSet presAssocID="{96F68526-1DD0-4B10-8A0E-0C625F81C2A4}" presName="descendantText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56FF70-69F5-4B54-A1DD-1424CDC70D7C}" type="pres">
      <dgm:prSet presAssocID="{A3D1C1F1-A86E-462D-811B-C94B4A06B13D}" presName="sp" presStyleCnt="0"/>
      <dgm:spPr/>
    </dgm:pt>
    <dgm:pt modelId="{75989DA9-EB6C-46F8-8034-2B9BCE9E6333}" type="pres">
      <dgm:prSet presAssocID="{F1187A98-752B-4C79-BB09-6BFB4BE3626A}" presName="linNode" presStyleCnt="0"/>
      <dgm:spPr/>
    </dgm:pt>
    <dgm:pt modelId="{1A727DA4-D090-4F2C-B69B-378351913F71}" type="pres">
      <dgm:prSet presAssocID="{F1187A98-752B-4C79-BB09-6BFB4BE3626A}" presName="parentText" presStyleLbl="node1" presStyleIdx="3" presStyleCnt="6" custScaleX="7262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69D3EE-E774-4574-B584-D14B65A896C0}" type="pres">
      <dgm:prSet presAssocID="{F1187A98-752B-4C79-BB09-6BFB4BE3626A}" presName="descendantText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1AE202-E8CE-4F17-814A-8EAF73ED5384}" type="pres">
      <dgm:prSet presAssocID="{A73B361F-DCEE-4A43-9C76-09258F94F2CA}" presName="sp" presStyleCnt="0"/>
      <dgm:spPr/>
    </dgm:pt>
    <dgm:pt modelId="{B6CDE645-7C32-4CE8-9B57-7686F4F77486}" type="pres">
      <dgm:prSet presAssocID="{6874C96C-7708-4082-A472-2002A5072B15}" presName="linNode" presStyleCnt="0"/>
      <dgm:spPr/>
    </dgm:pt>
    <dgm:pt modelId="{A336DB09-C956-4362-ABC1-F72C96DC2C24}" type="pres">
      <dgm:prSet presAssocID="{6874C96C-7708-4082-A472-2002A5072B15}" presName="parentText" presStyleLbl="node1" presStyleIdx="4" presStyleCnt="6" custScaleX="7195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30040A-C5E9-4C50-9E4D-01E328BBF680}" type="pres">
      <dgm:prSet presAssocID="{6874C96C-7708-4082-A472-2002A5072B15}" presName="descendantText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E89A89-B624-421A-9CB5-C4342FBEC865}" type="pres">
      <dgm:prSet presAssocID="{F9085E59-C11E-4C0C-B506-1BCEFD55E782}" presName="sp" presStyleCnt="0"/>
      <dgm:spPr/>
    </dgm:pt>
    <dgm:pt modelId="{E9B9293E-C3D9-44C1-B4D8-4EBADDA799D5}" type="pres">
      <dgm:prSet presAssocID="{2912637E-CB68-4FCC-8167-6263B4A483C9}" presName="linNode" presStyleCnt="0"/>
      <dgm:spPr/>
    </dgm:pt>
    <dgm:pt modelId="{A45FE338-B6C8-426D-9668-D52A26F04C5A}" type="pres">
      <dgm:prSet presAssocID="{2912637E-CB68-4FCC-8167-6263B4A483C9}" presName="parentText" presStyleLbl="node1" presStyleIdx="5" presStyleCnt="6" custScaleX="7195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C152A4-C020-4816-975A-76A38A2EBA27}" type="pres">
      <dgm:prSet presAssocID="{2912637E-CB68-4FCC-8167-6263B4A483C9}" presName="descendantText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FFA8D91-2877-467C-88EF-1DB6F5AEA3DB}" srcId="{B140F0DC-42D5-47B0-A987-4AFE45C502D2}" destId="{2912637E-CB68-4FCC-8167-6263B4A483C9}" srcOrd="5" destOrd="0" parTransId="{98E5B1A9-D930-4EAF-B97F-116A80414736}" sibTransId="{4D679909-E293-4A49-BABC-055C6156E03F}"/>
    <dgm:cxn modelId="{967BB0C1-9642-4B45-A8A8-F29C4B03CD85}" type="presOf" srcId="{96F68526-1DD0-4B10-8A0E-0C625F81C2A4}" destId="{9CAE9585-CC01-4913-B1C3-8035FB140C5E}" srcOrd="0" destOrd="0" presId="urn:microsoft.com/office/officeart/2005/8/layout/vList5"/>
    <dgm:cxn modelId="{6C6D4A1D-92D9-4562-9D25-29ADE8046E41}" srcId="{F1187A98-752B-4C79-BB09-6BFB4BE3626A}" destId="{7EF5664A-9563-489F-9298-93EED50D24D6}" srcOrd="0" destOrd="0" parTransId="{1F55E86A-9ED9-4F68-9C20-DA17506011D4}" sibTransId="{9EA9FE86-29A8-47DD-A34A-BE68F17A594F}"/>
    <dgm:cxn modelId="{0727B2D0-D1FA-4DE8-81FA-3955EC219E78}" type="presOf" srcId="{2912637E-CB68-4FCC-8167-6263B4A483C9}" destId="{A45FE338-B6C8-426D-9668-D52A26F04C5A}" srcOrd="0" destOrd="0" presId="urn:microsoft.com/office/officeart/2005/8/layout/vList5"/>
    <dgm:cxn modelId="{20F2CE98-3039-43EF-B35A-FAF68CE779C1}" srcId="{8DE1C493-8800-4229-80FD-619DA3073A2F}" destId="{BDAAB724-20BF-4448-8F72-B2CA0CFA8FF0}" srcOrd="0" destOrd="0" parTransId="{F529C91D-0502-444C-852D-62FFFD40532B}" sibTransId="{F4D36F66-2947-48FE-9024-5B8599EF279E}"/>
    <dgm:cxn modelId="{543BCFC8-FE74-41D4-9EC8-16F206897BCE}" srcId="{6874C96C-7708-4082-A472-2002A5072B15}" destId="{2D50994B-F07E-4062-B8F7-9F435D61BB90}" srcOrd="0" destOrd="0" parTransId="{B8AADB46-0321-4A6C-9389-80943E9E5934}" sibTransId="{9D0CC3AE-DB89-4C03-A73C-8D61D9000CDE}"/>
    <dgm:cxn modelId="{C20E8F2F-4E1F-40C4-9F0E-963DBE90AA17}" type="presOf" srcId="{FFC4C771-4254-43A4-9861-A357FCCDCC4A}" destId="{65FB2065-ECA9-4E68-B9D3-8FD3DAD750A0}" srcOrd="0" destOrd="0" presId="urn:microsoft.com/office/officeart/2005/8/layout/vList5"/>
    <dgm:cxn modelId="{515864D0-0230-4C9B-AAA9-EB84702D0CE7}" srcId="{B140F0DC-42D5-47B0-A987-4AFE45C502D2}" destId="{F1187A98-752B-4C79-BB09-6BFB4BE3626A}" srcOrd="3" destOrd="0" parTransId="{0E9FD112-EBFD-450E-85DB-F4C4F7B3C270}" sibTransId="{A73B361F-DCEE-4A43-9C76-09258F94F2CA}"/>
    <dgm:cxn modelId="{7FBA3CAD-8485-4C95-B026-0CCB88C10535}" srcId="{B140F0DC-42D5-47B0-A987-4AFE45C502D2}" destId="{8DE1C493-8800-4229-80FD-619DA3073A2F}" srcOrd="1" destOrd="0" parTransId="{3E7D865F-2EAB-48FD-AAA6-65DB30B8F400}" sibTransId="{4645C851-2241-439C-ABA5-4BCF6E7EA0E1}"/>
    <dgm:cxn modelId="{E6C37F5F-842C-4446-8714-3E39124F96E1}" srcId="{96F68526-1DD0-4B10-8A0E-0C625F81C2A4}" destId="{412D47F3-65F0-4508-94DA-66B1892D003B}" srcOrd="0" destOrd="0" parTransId="{2592B7C8-7383-4100-88CA-D5BFCC3FD9EB}" sibTransId="{4C7870F6-D7B4-48D0-A68F-0E93352E8A05}"/>
    <dgm:cxn modelId="{4522E428-2288-48DD-9625-AECD46CAED9A}" type="presOf" srcId="{B140F0DC-42D5-47B0-A987-4AFE45C502D2}" destId="{0566355D-1563-4E0E-8E6E-920F98DB90B9}" srcOrd="0" destOrd="0" presId="urn:microsoft.com/office/officeart/2005/8/layout/vList5"/>
    <dgm:cxn modelId="{B1AF636F-5E48-4F8F-96A4-B285A60E1794}" type="presOf" srcId="{F1187A98-752B-4C79-BB09-6BFB4BE3626A}" destId="{1A727DA4-D090-4F2C-B69B-378351913F71}" srcOrd="0" destOrd="0" presId="urn:microsoft.com/office/officeart/2005/8/layout/vList5"/>
    <dgm:cxn modelId="{8CA5DBFB-EA56-442E-A156-A05F25F4E185}" type="presOf" srcId="{2D50994B-F07E-4062-B8F7-9F435D61BB90}" destId="{FC30040A-C5E9-4C50-9E4D-01E328BBF680}" srcOrd="0" destOrd="0" presId="urn:microsoft.com/office/officeart/2005/8/layout/vList5"/>
    <dgm:cxn modelId="{B82E9EFF-DC28-4746-A984-14699D115D20}" srcId="{B140F0DC-42D5-47B0-A987-4AFE45C502D2}" destId="{12DF4583-D626-4758-A25A-FADCBC142998}" srcOrd="0" destOrd="0" parTransId="{51C081DE-AE5F-4E6F-8C3C-1C900531EC94}" sibTransId="{612871C8-5008-4F28-AAD6-8C64CEC04023}"/>
    <dgm:cxn modelId="{D7769CAD-ACE7-469C-8F7E-E98BF8CE8B47}" type="presOf" srcId="{8DE1C493-8800-4229-80FD-619DA3073A2F}" destId="{84FF05F0-58C4-4E60-AD7D-C169026713D3}" srcOrd="0" destOrd="0" presId="urn:microsoft.com/office/officeart/2005/8/layout/vList5"/>
    <dgm:cxn modelId="{88004461-1B52-41B8-9F6F-B1202D0E3A06}" type="presOf" srcId="{412D47F3-65F0-4508-94DA-66B1892D003B}" destId="{42367E59-61AB-4942-B895-C53E678F70A6}" srcOrd="0" destOrd="0" presId="urn:microsoft.com/office/officeart/2005/8/layout/vList5"/>
    <dgm:cxn modelId="{8327DBAB-33E4-4D2A-85EC-3B38AED1516B}" type="presOf" srcId="{6874C96C-7708-4082-A472-2002A5072B15}" destId="{A336DB09-C956-4362-ABC1-F72C96DC2C24}" srcOrd="0" destOrd="0" presId="urn:microsoft.com/office/officeart/2005/8/layout/vList5"/>
    <dgm:cxn modelId="{532E66E2-9627-49B1-B1F9-E7D0B37578EC}" type="presOf" srcId="{BDAAB724-20BF-4448-8F72-B2CA0CFA8FF0}" destId="{36743A32-FB4B-4765-8DD0-C3A1D77AD5FF}" srcOrd="0" destOrd="0" presId="urn:microsoft.com/office/officeart/2005/8/layout/vList5"/>
    <dgm:cxn modelId="{5278B503-CB63-4991-8BA1-1B8F3509D9F1}" type="presOf" srcId="{7EF5664A-9563-489F-9298-93EED50D24D6}" destId="{F269D3EE-E774-4574-B584-D14B65A896C0}" srcOrd="0" destOrd="0" presId="urn:microsoft.com/office/officeart/2005/8/layout/vList5"/>
    <dgm:cxn modelId="{9E2AC8C5-D14E-495F-92F1-232E5FBA8817}" srcId="{B140F0DC-42D5-47B0-A987-4AFE45C502D2}" destId="{96F68526-1DD0-4B10-8A0E-0C625F81C2A4}" srcOrd="2" destOrd="0" parTransId="{7B244221-41DD-4AB5-84A5-CC5976386F3C}" sibTransId="{A3D1C1F1-A86E-462D-811B-C94B4A06B13D}"/>
    <dgm:cxn modelId="{9B27DCA3-9E7E-4566-8959-153F660F7493}" srcId="{12DF4583-D626-4758-A25A-FADCBC142998}" destId="{FFC4C771-4254-43A4-9861-A357FCCDCC4A}" srcOrd="0" destOrd="0" parTransId="{4EBADECE-3C23-4E1A-905D-D78E6E30DA55}" sibTransId="{0E84EA8A-647F-42B5-9FA3-50D27AF2BE6B}"/>
    <dgm:cxn modelId="{67340A1E-5ECF-489D-93FC-94FBE64A7FAC}" srcId="{B140F0DC-42D5-47B0-A987-4AFE45C502D2}" destId="{6874C96C-7708-4082-A472-2002A5072B15}" srcOrd="4" destOrd="0" parTransId="{BF7EB381-E60D-4066-9E30-98D312272E95}" sibTransId="{F9085E59-C11E-4C0C-B506-1BCEFD55E782}"/>
    <dgm:cxn modelId="{788E6883-A323-4028-BE06-DBB5EBB27E44}" type="presOf" srcId="{5C26583B-6FB7-4A25-A886-6C69522657EF}" destId="{6DC152A4-C020-4816-975A-76A38A2EBA27}" srcOrd="0" destOrd="0" presId="urn:microsoft.com/office/officeart/2005/8/layout/vList5"/>
    <dgm:cxn modelId="{EF0C7131-C6E2-43EA-B1DC-57EE7CC14E18}" srcId="{2912637E-CB68-4FCC-8167-6263B4A483C9}" destId="{5C26583B-6FB7-4A25-A886-6C69522657EF}" srcOrd="0" destOrd="0" parTransId="{B230D89E-C53D-43E0-AAA2-CF5B9B95BD94}" sibTransId="{E908F9C5-CDBB-4A70-AA1F-EAE0698DB1A0}"/>
    <dgm:cxn modelId="{8CCAFABB-7410-4116-97F9-A6F000094C49}" type="presOf" srcId="{12DF4583-D626-4758-A25A-FADCBC142998}" destId="{2B5E0F7A-D0F1-4CFE-A691-A28086E934ED}" srcOrd="0" destOrd="0" presId="urn:microsoft.com/office/officeart/2005/8/layout/vList5"/>
    <dgm:cxn modelId="{7C366CDB-9F2B-41E7-BA2E-3ECBE4EC50BD}" type="presParOf" srcId="{0566355D-1563-4E0E-8E6E-920F98DB90B9}" destId="{D986363C-86F0-43D7-9D48-EA9768A07F54}" srcOrd="0" destOrd="0" presId="urn:microsoft.com/office/officeart/2005/8/layout/vList5"/>
    <dgm:cxn modelId="{98B3149E-E85F-4495-900B-6DEB87EE0973}" type="presParOf" srcId="{D986363C-86F0-43D7-9D48-EA9768A07F54}" destId="{2B5E0F7A-D0F1-4CFE-A691-A28086E934ED}" srcOrd="0" destOrd="0" presId="urn:microsoft.com/office/officeart/2005/8/layout/vList5"/>
    <dgm:cxn modelId="{CA583B8B-CBC4-441A-B114-CED7DF88C0F6}" type="presParOf" srcId="{D986363C-86F0-43D7-9D48-EA9768A07F54}" destId="{65FB2065-ECA9-4E68-B9D3-8FD3DAD750A0}" srcOrd="1" destOrd="0" presId="urn:microsoft.com/office/officeart/2005/8/layout/vList5"/>
    <dgm:cxn modelId="{86E4547E-5E1F-49F8-9782-A0F9C5E06624}" type="presParOf" srcId="{0566355D-1563-4E0E-8E6E-920F98DB90B9}" destId="{ADB108B8-6850-49DD-9F4F-4C706CC6A24B}" srcOrd="1" destOrd="0" presId="urn:microsoft.com/office/officeart/2005/8/layout/vList5"/>
    <dgm:cxn modelId="{FA24CD78-8058-429A-AE0D-3EB19C653AFF}" type="presParOf" srcId="{0566355D-1563-4E0E-8E6E-920F98DB90B9}" destId="{823F7B80-5C37-4B36-9AD8-6EBDC0A61A9D}" srcOrd="2" destOrd="0" presId="urn:microsoft.com/office/officeart/2005/8/layout/vList5"/>
    <dgm:cxn modelId="{7B22C9E0-16B9-49C5-9169-1C4E2441DF62}" type="presParOf" srcId="{823F7B80-5C37-4B36-9AD8-6EBDC0A61A9D}" destId="{84FF05F0-58C4-4E60-AD7D-C169026713D3}" srcOrd="0" destOrd="0" presId="urn:microsoft.com/office/officeart/2005/8/layout/vList5"/>
    <dgm:cxn modelId="{89375500-35ED-4499-B52C-7C0DE792EC5A}" type="presParOf" srcId="{823F7B80-5C37-4B36-9AD8-6EBDC0A61A9D}" destId="{36743A32-FB4B-4765-8DD0-C3A1D77AD5FF}" srcOrd="1" destOrd="0" presId="urn:microsoft.com/office/officeart/2005/8/layout/vList5"/>
    <dgm:cxn modelId="{C62CA3A8-43A0-46A2-93B6-B7CA45E96219}" type="presParOf" srcId="{0566355D-1563-4E0E-8E6E-920F98DB90B9}" destId="{EF80AE06-C9EA-4861-8562-4661261CC501}" srcOrd="3" destOrd="0" presId="urn:microsoft.com/office/officeart/2005/8/layout/vList5"/>
    <dgm:cxn modelId="{A4FF0E62-B5BC-4C4F-B04F-7008B184D355}" type="presParOf" srcId="{0566355D-1563-4E0E-8E6E-920F98DB90B9}" destId="{0C36487B-516F-4580-A452-DD8A78BF797F}" srcOrd="4" destOrd="0" presId="urn:microsoft.com/office/officeart/2005/8/layout/vList5"/>
    <dgm:cxn modelId="{753ABC91-79C4-423E-83C0-25113CA56F0D}" type="presParOf" srcId="{0C36487B-516F-4580-A452-DD8A78BF797F}" destId="{9CAE9585-CC01-4913-B1C3-8035FB140C5E}" srcOrd="0" destOrd="0" presId="urn:microsoft.com/office/officeart/2005/8/layout/vList5"/>
    <dgm:cxn modelId="{FF5B72B1-55D2-4BCE-853C-9693943C84D1}" type="presParOf" srcId="{0C36487B-516F-4580-A452-DD8A78BF797F}" destId="{42367E59-61AB-4942-B895-C53E678F70A6}" srcOrd="1" destOrd="0" presId="urn:microsoft.com/office/officeart/2005/8/layout/vList5"/>
    <dgm:cxn modelId="{F5879BC4-148E-4DE9-A550-F66E1475D332}" type="presParOf" srcId="{0566355D-1563-4E0E-8E6E-920F98DB90B9}" destId="{D456FF70-69F5-4B54-A1DD-1424CDC70D7C}" srcOrd="5" destOrd="0" presId="urn:microsoft.com/office/officeart/2005/8/layout/vList5"/>
    <dgm:cxn modelId="{6101B0EF-7598-44B7-9993-C61BE8696EF2}" type="presParOf" srcId="{0566355D-1563-4E0E-8E6E-920F98DB90B9}" destId="{75989DA9-EB6C-46F8-8034-2B9BCE9E6333}" srcOrd="6" destOrd="0" presId="urn:microsoft.com/office/officeart/2005/8/layout/vList5"/>
    <dgm:cxn modelId="{F718DC71-6402-4670-9978-F718ECE761D6}" type="presParOf" srcId="{75989DA9-EB6C-46F8-8034-2B9BCE9E6333}" destId="{1A727DA4-D090-4F2C-B69B-378351913F71}" srcOrd="0" destOrd="0" presId="urn:microsoft.com/office/officeart/2005/8/layout/vList5"/>
    <dgm:cxn modelId="{51D7B0DB-6EA1-4970-AE82-B629CAB1C9B0}" type="presParOf" srcId="{75989DA9-EB6C-46F8-8034-2B9BCE9E6333}" destId="{F269D3EE-E774-4574-B584-D14B65A896C0}" srcOrd="1" destOrd="0" presId="urn:microsoft.com/office/officeart/2005/8/layout/vList5"/>
    <dgm:cxn modelId="{81214939-C5B1-4303-BE01-82746819357C}" type="presParOf" srcId="{0566355D-1563-4E0E-8E6E-920F98DB90B9}" destId="{B61AE202-E8CE-4F17-814A-8EAF73ED5384}" srcOrd="7" destOrd="0" presId="urn:microsoft.com/office/officeart/2005/8/layout/vList5"/>
    <dgm:cxn modelId="{0A5AC639-4224-40D8-8315-54AB874F78EA}" type="presParOf" srcId="{0566355D-1563-4E0E-8E6E-920F98DB90B9}" destId="{B6CDE645-7C32-4CE8-9B57-7686F4F77486}" srcOrd="8" destOrd="0" presId="urn:microsoft.com/office/officeart/2005/8/layout/vList5"/>
    <dgm:cxn modelId="{D7FCE29E-1FEB-4322-B126-DF58C8CEBBC0}" type="presParOf" srcId="{B6CDE645-7C32-4CE8-9B57-7686F4F77486}" destId="{A336DB09-C956-4362-ABC1-F72C96DC2C24}" srcOrd="0" destOrd="0" presId="urn:microsoft.com/office/officeart/2005/8/layout/vList5"/>
    <dgm:cxn modelId="{7BD054E3-D32E-4FEC-8FD8-4632D1A9B675}" type="presParOf" srcId="{B6CDE645-7C32-4CE8-9B57-7686F4F77486}" destId="{FC30040A-C5E9-4C50-9E4D-01E328BBF680}" srcOrd="1" destOrd="0" presId="urn:microsoft.com/office/officeart/2005/8/layout/vList5"/>
    <dgm:cxn modelId="{0494F071-BF0C-4169-9FEF-4554B9446ED7}" type="presParOf" srcId="{0566355D-1563-4E0E-8E6E-920F98DB90B9}" destId="{02E89A89-B624-421A-9CB5-C4342FBEC865}" srcOrd="9" destOrd="0" presId="urn:microsoft.com/office/officeart/2005/8/layout/vList5"/>
    <dgm:cxn modelId="{829FE465-1C12-4119-8DE9-279E24B54195}" type="presParOf" srcId="{0566355D-1563-4E0E-8E6E-920F98DB90B9}" destId="{E9B9293E-C3D9-44C1-B4D8-4EBADDA799D5}" srcOrd="10" destOrd="0" presId="urn:microsoft.com/office/officeart/2005/8/layout/vList5"/>
    <dgm:cxn modelId="{9F0F2F5A-C73F-458E-AA6D-E355240A2A7E}" type="presParOf" srcId="{E9B9293E-C3D9-44C1-B4D8-4EBADDA799D5}" destId="{A45FE338-B6C8-426D-9668-D52A26F04C5A}" srcOrd="0" destOrd="0" presId="urn:microsoft.com/office/officeart/2005/8/layout/vList5"/>
    <dgm:cxn modelId="{24695181-1BA2-41FA-8A9C-D40231EFA20E}" type="presParOf" srcId="{E9B9293E-C3D9-44C1-B4D8-4EBADDA799D5}" destId="{6DC152A4-C020-4816-975A-76A38A2EBA2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40F0DC-42D5-47B0-A987-4AFE45C502D2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66802A3-53B3-44E7-A7D8-DA383E9688FB}">
      <dgm:prSet custT="1"/>
      <dgm:spPr/>
      <dgm:t>
        <a:bodyPr/>
        <a:lstStyle/>
        <a:p>
          <a:r>
            <a:rPr lang="hr-HR" sz="2800" smtClean="0"/>
            <a:t>04.04.</a:t>
          </a:r>
          <a:endParaRPr lang="en-US" sz="2800" dirty="0"/>
        </a:p>
      </dgm:t>
    </dgm:pt>
    <dgm:pt modelId="{25527B95-5F20-4897-A623-9DD3F71526E4}" type="parTrans" cxnId="{1A49968D-818D-4961-A9BF-EF84E99CC726}">
      <dgm:prSet/>
      <dgm:spPr/>
      <dgm:t>
        <a:bodyPr/>
        <a:lstStyle/>
        <a:p>
          <a:endParaRPr lang="en-US"/>
        </a:p>
      </dgm:t>
    </dgm:pt>
    <dgm:pt modelId="{35DEF10E-155F-4617-B13E-4FA6967AA505}" type="sibTrans" cxnId="{1A49968D-818D-4961-A9BF-EF84E99CC726}">
      <dgm:prSet/>
      <dgm:spPr/>
      <dgm:t>
        <a:bodyPr/>
        <a:lstStyle/>
        <a:p>
          <a:endParaRPr lang="en-US"/>
        </a:p>
      </dgm:t>
    </dgm:pt>
    <dgm:pt modelId="{028B6F31-76DA-4845-8161-C7138A6C233D}">
      <dgm:prSet custT="1"/>
      <dgm:spPr/>
      <dgm:t>
        <a:bodyPr/>
        <a:lstStyle/>
        <a:p>
          <a:r>
            <a:rPr lang="en-GB" sz="1600" smtClean="0"/>
            <a:t>EWA Executive Directors’ meeting (IFAT)</a:t>
          </a:r>
          <a:endParaRPr lang="en-US" sz="1600" dirty="0"/>
        </a:p>
      </dgm:t>
    </dgm:pt>
    <dgm:pt modelId="{BC885994-AD1A-435E-A262-02D9833A3DE9}" type="parTrans" cxnId="{27935E16-FE9E-4D24-B5BF-8D2286C8C3D9}">
      <dgm:prSet/>
      <dgm:spPr/>
      <dgm:t>
        <a:bodyPr/>
        <a:lstStyle/>
        <a:p>
          <a:endParaRPr lang="en-US"/>
        </a:p>
      </dgm:t>
    </dgm:pt>
    <dgm:pt modelId="{5CC5F137-B477-4DBD-85D1-0BFEBBA15EAE}" type="sibTrans" cxnId="{27935E16-FE9E-4D24-B5BF-8D2286C8C3D9}">
      <dgm:prSet/>
      <dgm:spPr/>
      <dgm:t>
        <a:bodyPr/>
        <a:lstStyle/>
        <a:p>
          <a:endParaRPr lang="en-US"/>
        </a:p>
      </dgm:t>
    </dgm:pt>
    <dgm:pt modelId="{A963800A-679A-4460-88DF-5C77AFD3A4A7}">
      <dgm:prSet custT="1"/>
      <dgm:spPr/>
      <dgm:t>
        <a:bodyPr/>
        <a:lstStyle/>
        <a:p>
          <a:r>
            <a:rPr lang="hr-HR" sz="2800" smtClean="0"/>
            <a:t>31.05.</a:t>
          </a:r>
          <a:endParaRPr lang="en-US" sz="2800" dirty="0"/>
        </a:p>
      </dgm:t>
    </dgm:pt>
    <dgm:pt modelId="{761C9A32-6D96-40B8-858E-43FD4CD67855}" type="parTrans" cxnId="{36F28D8E-FA4A-47DD-AAFD-7C1507CEB2CE}">
      <dgm:prSet/>
      <dgm:spPr/>
      <dgm:t>
        <a:bodyPr/>
        <a:lstStyle/>
        <a:p>
          <a:endParaRPr lang="en-US"/>
        </a:p>
      </dgm:t>
    </dgm:pt>
    <dgm:pt modelId="{5B4FF30B-6271-4C67-803E-C0050D6ED155}" type="sibTrans" cxnId="{36F28D8E-FA4A-47DD-AAFD-7C1507CEB2CE}">
      <dgm:prSet/>
      <dgm:spPr/>
      <dgm:t>
        <a:bodyPr/>
        <a:lstStyle/>
        <a:p>
          <a:endParaRPr lang="en-US"/>
        </a:p>
      </dgm:t>
    </dgm:pt>
    <dgm:pt modelId="{D54E6C83-E013-4F81-830A-625D23A22D1C}">
      <dgm:prSet custT="1"/>
      <dgm:spPr/>
      <dgm:t>
        <a:bodyPr/>
        <a:lstStyle/>
        <a:p>
          <a:r>
            <a:rPr lang="en-GB" sz="1600" smtClean="0"/>
            <a:t>EWA Management Committee meeting (Hennef)</a:t>
          </a:r>
          <a:endParaRPr lang="en-US" sz="1600" dirty="0"/>
        </a:p>
      </dgm:t>
    </dgm:pt>
    <dgm:pt modelId="{68B9C035-5310-4898-9D8B-D94BF6ABCF8F}" type="parTrans" cxnId="{9DAF855F-F124-437D-860D-A681A4021152}">
      <dgm:prSet/>
      <dgm:spPr/>
      <dgm:t>
        <a:bodyPr/>
        <a:lstStyle/>
        <a:p>
          <a:endParaRPr lang="en-US"/>
        </a:p>
      </dgm:t>
    </dgm:pt>
    <dgm:pt modelId="{435DD9B4-95A3-40D6-8F22-AABB19E4E27E}" type="sibTrans" cxnId="{9DAF855F-F124-437D-860D-A681A4021152}">
      <dgm:prSet/>
      <dgm:spPr/>
      <dgm:t>
        <a:bodyPr/>
        <a:lstStyle/>
        <a:p>
          <a:endParaRPr lang="en-US"/>
        </a:p>
      </dgm:t>
    </dgm:pt>
    <dgm:pt modelId="{2DED750D-2839-48F6-B4E0-2EF4C66EA5FC}">
      <dgm:prSet custT="1"/>
      <dgm:spPr/>
      <dgm:t>
        <a:bodyPr/>
        <a:lstStyle/>
        <a:p>
          <a:r>
            <a:rPr lang="hr-HR" sz="2800" smtClean="0"/>
            <a:t>01.-02.06.</a:t>
          </a:r>
          <a:endParaRPr lang="en-US" sz="2800" dirty="0"/>
        </a:p>
      </dgm:t>
    </dgm:pt>
    <dgm:pt modelId="{8D91E9DB-72C0-45AF-9937-76EEB10C582A}" type="parTrans" cxnId="{E72117A1-E60F-4629-A7A2-B856767D2CE5}">
      <dgm:prSet/>
      <dgm:spPr/>
      <dgm:t>
        <a:bodyPr/>
        <a:lstStyle/>
        <a:p>
          <a:endParaRPr lang="en-US"/>
        </a:p>
      </dgm:t>
    </dgm:pt>
    <dgm:pt modelId="{5E756A4E-11D4-4BDF-8CD8-CFDB153310F1}" type="sibTrans" cxnId="{E72117A1-E60F-4629-A7A2-B856767D2CE5}">
      <dgm:prSet/>
      <dgm:spPr/>
      <dgm:t>
        <a:bodyPr/>
        <a:lstStyle/>
        <a:p>
          <a:endParaRPr lang="en-US"/>
        </a:p>
      </dgm:t>
    </dgm:pt>
    <dgm:pt modelId="{111B5A47-3C78-4CC0-B488-B4CC3C186F17}">
      <dgm:prSet/>
      <dgm:spPr/>
      <dgm:t>
        <a:bodyPr/>
        <a:lstStyle/>
        <a:p>
          <a:r>
            <a:rPr lang="en-GB" smtClean="0"/>
            <a:t>20th EWA Inernational Symposium 2022: „Integration of the Water Sector in the Circular Economy”</a:t>
          </a:r>
          <a:endParaRPr lang="en-US" dirty="0"/>
        </a:p>
      </dgm:t>
    </dgm:pt>
    <dgm:pt modelId="{C46D65A1-4198-48A5-BE6F-57183452F77E}" type="parTrans" cxnId="{4EB1953A-02E9-44F6-8AB1-81FF3EB4AA88}">
      <dgm:prSet/>
      <dgm:spPr/>
      <dgm:t>
        <a:bodyPr/>
        <a:lstStyle/>
        <a:p>
          <a:endParaRPr lang="en-US"/>
        </a:p>
      </dgm:t>
    </dgm:pt>
    <dgm:pt modelId="{E2F6871F-51CE-42D6-AD26-2B16B64AD3BE}" type="sibTrans" cxnId="{4EB1953A-02E9-44F6-8AB1-81FF3EB4AA88}">
      <dgm:prSet/>
      <dgm:spPr/>
      <dgm:t>
        <a:bodyPr/>
        <a:lstStyle/>
        <a:p>
          <a:endParaRPr lang="en-US"/>
        </a:p>
      </dgm:t>
    </dgm:pt>
    <dgm:pt modelId="{3B3B2022-4F5B-4316-8334-82BCADED7F8F}">
      <dgm:prSet custT="1"/>
      <dgm:spPr/>
      <dgm:t>
        <a:bodyPr/>
        <a:lstStyle/>
        <a:p>
          <a:r>
            <a:rPr lang="hr-HR" sz="2800" smtClean="0"/>
            <a:t>30.05.</a:t>
          </a:r>
          <a:endParaRPr lang="en-US" sz="2800"/>
        </a:p>
      </dgm:t>
    </dgm:pt>
    <dgm:pt modelId="{CEFC2CF4-E9D6-413C-B9A1-C8ED0A2B4470}" type="parTrans" cxnId="{0BEDB853-33A9-4CB3-B380-6F6A31060D49}">
      <dgm:prSet/>
      <dgm:spPr/>
      <dgm:t>
        <a:bodyPr/>
        <a:lstStyle/>
        <a:p>
          <a:endParaRPr lang="en-US"/>
        </a:p>
      </dgm:t>
    </dgm:pt>
    <dgm:pt modelId="{7F79E9A1-1798-4053-87EC-96BF43A6DA66}" type="sibTrans" cxnId="{0BEDB853-33A9-4CB3-B380-6F6A31060D49}">
      <dgm:prSet/>
      <dgm:spPr/>
      <dgm:t>
        <a:bodyPr/>
        <a:lstStyle/>
        <a:p>
          <a:endParaRPr lang="en-US"/>
        </a:p>
      </dgm:t>
    </dgm:pt>
    <dgm:pt modelId="{3B60C853-920E-492B-AF0E-FD53864B234B}">
      <dgm:prSet custT="1"/>
      <dgm:spPr/>
      <dgm:t>
        <a:bodyPr/>
        <a:lstStyle/>
        <a:p>
          <a:r>
            <a:rPr lang="en-US" sz="1600" smtClean="0"/>
            <a:t>EWA Council meeting (IFAT)</a:t>
          </a:r>
          <a:endParaRPr lang="en-US" sz="1600"/>
        </a:p>
      </dgm:t>
    </dgm:pt>
    <dgm:pt modelId="{1B6145C1-425D-4A58-A45D-04B0EB2A671C}" type="parTrans" cxnId="{76F020F0-3234-4FDC-B444-9BF02BF802D1}">
      <dgm:prSet/>
      <dgm:spPr/>
      <dgm:t>
        <a:bodyPr/>
        <a:lstStyle/>
        <a:p>
          <a:endParaRPr lang="en-US"/>
        </a:p>
      </dgm:t>
    </dgm:pt>
    <dgm:pt modelId="{27F7DD87-7683-407F-94A3-8AAEA9FF859E}" type="sibTrans" cxnId="{76F020F0-3234-4FDC-B444-9BF02BF802D1}">
      <dgm:prSet/>
      <dgm:spPr/>
      <dgm:t>
        <a:bodyPr/>
        <a:lstStyle/>
        <a:p>
          <a:endParaRPr lang="en-US"/>
        </a:p>
      </dgm:t>
    </dgm:pt>
    <dgm:pt modelId="{C4BA039F-9D5F-4B94-924A-71E2338E466E}">
      <dgm:prSet/>
      <dgm:spPr/>
      <dgm:t>
        <a:bodyPr/>
        <a:lstStyle/>
        <a:p>
          <a:r>
            <a:rPr lang="hr-HR" smtClean="0"/>
            <a:t>08.11.</a:t>
          </a:r>
          <a:endParaRPr lang="en-US"/>
        </a:p>
      </dgm:t>
    </dgm:pt>
    <dgm:pt modelId="{3822C16B-DF78-4425-8DD9-5E3A27AF5248}" type="parTrans" cxnId="{C4A9B26B-B496-4AC6-8F51-37DCADAC104D}">
      <dgm:prSet/>
      <dgm:spPr/>
      <dgm:t>
        <a:bodyPr/>
        <a:lstStyle/>
        <a:p>
          <a:endParaRPr lang="en-US"/>
        </a:p>
      </dgm:t>
    </dgm:pt>
    <dgm:pt modelId="{DAE0445E-E2EF-43A8-913B-B71092EB3E7D}" type="sibTrans" cxnId="{C4A9B26B-B496-4AC6-8F51-37DCADAC104D}">
      <dgm:prSet/>
      <dgm:spPr/>
      <dgm:t>
        <a:bodyPr/>
        <a:lstStyle/>
        <a:p>
          <a:endParaRPr lang="en-US"/>
        </a:p>
      </dgm:t>
    </dgm:pt>
    <dgm:pt modelId="{6B4C4BD0-3D00-4605-A709-FA370BF71ED1}">
      <dgm:prSet/>
      <dgm:spPr/>
      <dgm:t>
        <a:bodyPr/>
        <a:lstStyle/>
        <a:p>
          <a:r>
            <a:rPr lang="hr-HR" smtClean="0">
              <a:solidFill>
                <a:schemeClr val="tx1"/>
              </a:solidFill>
            </a:rPr>
            <a:t>17th Brussels Conference „Water initiatives in the light of the European Green Deal”  </a:t>
          </a:r>
          <a:endParaRPr lang="en-US"/>
        </a:p>
      </dgm:t>
    </dgm:pt>
    <dgm:pt modelId="{D39ECFD8-2CD9-494B-BBC2-071F2B81DF08}" type="parTrans" cxnId="{943F2983-5C7D-4824-ADB2-62B658259DAD}">
      <dgm:prSet/>
      <dgm:spPr/>
      <dgm:t>
        <a:bodyPr/>
        <a:lstStyle/>
        <a:p>
          <a:endParaRPr lang="en-US"/>
        </a:p>
      </dgm:t>
    </dgm:pt>
    <dgm:pt modelId="{585574AB-6142-4909-897B-109C1662CD9B}" type="sibTrans" cxnId="{943F2983-5C7D-4824-ADB2-62B658259DAD}">
      <dgm:prSet/>
      <dgm:spPr/>
      <dgm:t>
        <a:bodyPr/>
        <a:lstStyle/>
        <a:p>
          <a:endParaRPr lang="en-US"/>
        </a:p>
      </dgm:t>
    </dgm:pt>
    <dgm:pt modelId="{C0FDEBCC-5CB2-4029-8407-9A77D5A9EFD9}">
      <dgm:prSet/>
      <dgm:spPr/>
      <dgm:t>
        <a:bodyPr/>
        <a:lstStyle/>
        <a:p>
          <a:r>
            <a:rPr lang="hr-HR" smtClean="0"/>
            <a:t>04.05.2021.</a:t>
          </a:r>
          <a:endParaRPr lang="en-US"/>
        </a:p>
      </dgm:t>
    </dgm:pt>
    <dgm:pt modelId="{15C8483B-4526-485D-B486-35818999ECFC}" type="parTrans" cxnId="{BE0BF772-7C42-4E5D-ADC4-3ACC3F69697D}">
      <dgm:prSet/>
      <dgm:spPr/>
      <dgm:t>
        <a:bodyPr/>
        <a:lstStyle/>
        <a:p>
          <a:endParaRPr lang="en-US"/>
        </a:p>
      </dgm:t>
    </dgm:pt>
    <dgm:pt modelId="{36EC9C2C-7A26-4E42-BF4E-FD830D04218C}" type="sibTrans" cxnId="{BE0BF772-7C42-4E5D-ADC4-3ACC3F69697D}">
      <dgm:prSet/>
      <dgm:spPr/>
      <dgm:t>
        <a:bodyPr/>
        <a:lstStyle/>
        <a:p>
          <a:endParaRPr lang="en-US"/>
        </a:p>
      </dgm:t>
    </dgm:pt>
    <dgm:pt modelId="{8CE11D45-6E09-455D-8D4A-6FE37447902E}">
      <dgm:prSet custT="1"/>
      <dgm:spPr/>
      <dgm:t>
        <a:bodyPr/>
        <a:lstStyle/>
        <a:p>
          <a:r>
            <a:rPr lang="hr-HR" sz="1600" smtClean="0"/>
            <a:t>EWA Management Committee i Council Meeting</a:t>
          </a:r>
          <a:endParaRPr lang="en-US" sz="1600"/>
        </a:p>
      </dgm:t>
    </dgm:pt>
    <dgm:pt modelId="{EC99FF31-C797-45C8-B140-81AAD32F8A70}" type="parTrans" cxnId="{4738E2D8-C109-4CB4-816C-B18BEA2FB88D}">
      <dgm:prSet/>
      <dgm:spPr/>
      <dgm:t>
        <a:bodyPr/>
        <a:lstStyle/>
        <a:p>
          <a:endParaRPr lang="en-US"/>
        </a:p>
      </dgm:t>
    </dgm:pt>
    <dgm:pt modelId="{CCEF2EF1-99A6-4597-8169-0FBA8DAB393A}" type="sibTrans" cxnId="{4738E2D8-C109-4CB4-816C-B18BEA2FB88D}">
      <dgm:prSet/>
      <dgm:spPr/>
      <dgm:t>
        <a:bodyPr/>
        <a:lstStyle/>
        <a:p>
          <a:endParaRPr lang="en-US"/>
        </a:p>
      </dgm:t>
    </dgm:pt>
    <dgm:pt modelId="{0566355D-1563-4E0E-8E6E-920F98DB90B9}" type="pres">
      <dgm:prSet presAssocID="{B140F0DC-42D5-47B0-A987-4AFE45C502D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ACB693C-FFDA-4665-A16E-747E5F07E293}" type="pres">
      <dgm:prSet presAssocID="{C0FDEBCC-5CB2-4029-8407-9A77D5A9EFD9}" presName="linNode" presStyleCnt="0"/>
      <dgm:spPr/>
    </dgm:pt>
    <dgm:pt modelId="{C77D3130-7029-48CD-9FF3-B197C964E56C}" type="pres">
      <dgm:prSet presAssocID="{C0FDEBCC-5CB2-4029-8407-9A77D5A9EFD9}" presName="parentText" presStyleLbl="node1" presStyleIdx="0" presStyleCnt="6" custScaleX="9129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F394E7-9220-4C83-B263-C8ADD9084EB6}" type="pres">
      <dgm:prSet presAssocID="{C0FDEBCC-5CB2-4029-8407-9A77D5A9EFD9}" presName="descendantText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363359-8680-4213-9E19-FE9A0DFBC5A5}" type="pres">
      <dgm:prSet presAssocID="{36EC9C2C-7A26-4E42-BF4E-FD830D04218C}" presName="sp" presStyleCnt="0"/>
      <dgm:spPr/>
    </dgm:pt>
    <dgm:pt modelId="{2CD3CFA7-6E53-4E7A-BEF4-8E4EC1AED88B}" type="pres">
      <dgm:prSet presAssocID="{166802A3-53B3-44E7-A7D8-DA383E9688FB}" presName="linNode" presStyleCnt="0"/>
      <dgm:spPr/>
      <dgm:t>
        <a:bodyPr/>
        <a:lstStyle/>
        <a:p>
          <a:endParaRPr lang="en-US"/>
        </a:p>
      </dgm:t>
    </dgm:pt>
    <dgm:pt modelId="{3696B456-A074-4D97-9500-16FC8EF16A2C}" type="pres">
      <dgm:prSet presAssocID="{166802A3-53B3-44E7-A7D8-DA383E9688FB}" presName="parentText" presStyleLbl="node1" presStyleIdx="1" presStyleCnt="6" custScaleX="9129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F031AB-0AEB-4DF6-A1A9-647C77DC18F6}" type="pres">
      <dgm:prSet presAssocID="{166802A3-53B3-44E7-A7D8-DA383E9688FB}" presName="descendantText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C1FE87-7FF3-4720-8E5D-5B3BEF7792FC}" type="pres">
      <dgm:prSet presAssocID="{35DEF10E-155F-4617-B13E-4FA6967AA505}" presName="sp" presStyleCnt="0"/>
      <dgm:spPr/>
      <dgm:t>
        <a:bodyPr/>
        <a:lstStyle/>
        <a:p>
          <a:endParaRPr lang="en-US"/>
        </a:p>
      </dgm:t>
    </dgm:pt>
    <dgm:pt modelId="{9CF21AA5-57BB-426D-8EC0-0E555A87B1F4}" type="pres">
      <dgm:prSet presAssocID="{3B3B2022-4F5B-4316-8334-82BCADED7F8F}" presName="linNode" presStyleCnt="0"/>
      <dgm:spPr/>
      <dgm:t>
        <a:bodyPr/>
        <a:lstStyle/>
        <a:p>
          <a:endParaRPr lang="en-US"/>
        </a:p>
      </dgm:t>
    </dgm:pt>
    <dgm:pt modelId="{52730AE8-BC13-44C4-BB2F-3B2EDD586620}" type="pres">
      <dgm:prSet presAssocID="{3B3B2022-4F5B-4316-8334-82BCADED7F8F}" presName="parentText" presStyleLbl="node1" presStyleIdx="2" presStyleCnt="6" custScaleX="9129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0275FC-C24A-4CAB-9C94-97B292D4560B}" type="pres">
      <dgm:prSet presAssocID="{3B3B2022-4F5B-4316-8334-82BCADED7F8F}" presName="descendantText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A7F213-616D-4425-8829-5A72A49F3226}" type="pres">
      <dgm:prSet presAssocID="{7F79E9A1-1798-4053-87EC-96BF43A6DA66}" presName="sp" presStyleCnt="0"/>
      <dgm:spPr/>
      <dgm:t>
        <a:bodyPr/>
        <a:lstStyle/>
        <a:p>
          <a:endParaRPr lang="en-US"/>
        </a:p>
      </dgm:t>
    </dgm:pt>
    <dgm:pt modelId="{9D87B3CB-89A1-4AD2-9AE2-7BC63DE4DFD3}" type="pres">
      <dgm:prSet presAssocID="{A963800A-679A-4460-88DF-5C77AFD3A4A7}" presName="linNode" presStyleCnt="0"/>
      <dgm:spPr/>
      <dgm:t>
        <a:bodyPr/>
        <a:lstStyle/>
        <a:p>
          <a:endParaRPr lang="en-US"/>
        </a:p>
      </dgm:t>
    </dgm:pt>
    <dgm:pt modelId="{BB2DBAAD-F2F2-4DA5-AF8C-F8CA3127FA2F}" type="pres">
      <dgm:prSet presAssocID="{A963800A-679A-4460-88DF-5C77AFD3A4A7}" presName="parentText" presStyleLbl="node1" presStyleIdx="3" presStyleCnt="6" custScaleX="9129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4783D5-529D-4473-8A8A-A975BAA32E55}" type="pres">
      <dgm:prSet presAssocID="{A963800A-679A-4460-88DF-5C77AFD3A4A7}" presName="descendantText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6CCF0C-C5B4-49EF-8DE8-1E6C2F5AECC1}" type="pres">
      <dgm:prSet presAssocID="{5B4FF30B-6271-4C67-803E-C0050D6ED155}" presName="sp" presStyleCnt="0"/>
      <dgm:spPr/>
      <dgm:t>
        <a:bodyPr/>
        <a:lstStyle/>
        <a:p>
          <a:endParaRPr lang="en-US"/>
        </a:p>
      </dgm:t>
    </dgm:pt>
    <dgm:pt modelId="{33FC7938-5D2C-4815-A4BC-967EE1ABDA41}" type="pres">
      <dgm:prSet presAssocID="{2DED750D-2839-48F6-B4E0-2EF4C66EA5FC}" presName="linNode" presStyleCnt="0"/>
      <dgm:spPr/>
      <dgm:t>
        <a:bodyPr/>
        <a:lstStyle/>
        <a:p>
          <a:endParaRPr lang="en-US"/>
        </a:p>
      </dgm:t>
    </dgm:pt>
    <dgm:pt modelId="{228E9975-1659-4964-A01F-1266D2EEF0A9}" type="pres">
      <dgm:prSet presAssocID="{2DED750D-2839-48F6-B4E0-2EF4C66EA5FC}" presName="parentText" presStyleLbl="node1" presStyleIdx="4" presStyleCnt="6" custScaleX="9129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636C53-18A4-4FEA-A03B-6EE311FB8948}" type="pres">
      <dgm:prSet presAssocID="{2DED750D-2839-48F6-B4E0-2EF4C66EA5FC}" presName="descendantText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A51BB1-0AEA-4ADF-ADF0-348C6AB1904D}" type="pres">
      <dgm:prSet presAssocID="{5E756A4E-11D4-4BDF-8CD8-CFDB153310F1}" presName="sp" presStyleCnt="0"/>
      <dgm:spPr/>
    </dgm:pt>
    <dgm:pt modelId="{678A8A7D-DFB9-4CC7-9097-C9204CD474C1}" type="pres">
      <dgm:prSet presAssocID="{C4BA039F-9D5F-4B94-924A-71E2338E466E}" presName="linNode" presStyleCnt="0"/>
      <dgm:spPr/>
    </dgm:pt>
    <dgm:pt modelId="{13802FD7-2D5D-4C9A-ADA7-84593955FD35}" type="pres">
      <dgm:prSet presAssocID="{C4BA039F-9D5F-4B94-924A-71E2338E466E}" presName="parentText" presStyleLbl="node1" presStyleIdx="5" presStyleCnt="6" custScaleX="9129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AE2B91-E5B1-40F5-86F2-FDB355F91FF3}" type="pres">
      <dgm:prSet presAssocID="{C4BA039F-9D5F-4B94-924A-71E2338E466E}" presName="descendantText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ED5653-FE03-41B7-8231-7C2A8500E62D}" type="presOf" srcId="{2DED750D-2839-48F6-B4E0-2EF4C66EA5FC}" destId="{228E9975-1659-4964-A01F-1266D2EEF0A9}" srcOrd="0" destOrd="0" presId="urn:microsoft.com/office/officeart/2005/8/layout/vList5"/>
    <dgm:cxn modelId="{DC8A43D6-767B-416E-BBFD-7B42FA0FD5B6}" type="presOf" srcId="{166802A3-53B3-44E7-A7D8-DA383E9688FB}" destId="{3696B456-A074-4D97-9500-16FC8EF16A2C}" srcOrd="0" destOrd="0" presId="urn:microsoft.com/office/officeart/2005/8/layout/vList5"/>
    <dgm:cxn modelId="{1A49968D-818D-4961-A9BF-EF84E99CC726}" srcId="{B140F0DC-42D5-47B0-A987-4AFE45C502D2}" destId="{166802A3-53B3-44E7-A7D8-DA383E9688FB}" srcOrd="1" destOrd="0" parTransId="{25527B95-5F20-4897-A623-9DD3F71526E4}" sibTransId="{35DEF10E-155F-4617-B13E-4FA6967AA505}"/>
    <dgm:cxn modelId="{C7319B76-756A-457A-BDA9-049B13DC1201}" type="presOf" srcId="{6B4C4BD0-3D00-4605-A709-FA370BF71ED1}" destId="{DAAE2B91-E5B1-40F5-86F2-FDB355F91FF3}" srcOrd="0" destOrd="0" presId="urn:microsoft.com/office/officeart/2005/8/layout/vList5"/>
    <dgm:cxn modelId="{943F2983-5C7D-4824-ADB2-62B658259DAD}" srcId="{C4BA039F-9D5F-4B94-924A-71E2338E466E}" destId="{6B4C4BD0-3D00-4605-A709-FA370BF71ED1}" srcOrd="0" destOrd="0" parTransId="{D39ECFD8-2CD9-494B-BBC2-071F2B81DF08}" sibTransId="{585574AB-6142-4909-897B-109C1662CD9B}"/>
    <dgm:cxn modelId="{4EB1953A-02E9-44F6-8AB1-81FF3EB4AA88}" srcId="{2DED750D-2839-48F6-B4E0-2EF4C66EA5FC}" destId="{111B5A47-3C78-4CC0-B488-B4CC3C186F17}" srcOrd="0" destOrd="0" parTransId="{C46D65A1-4198-48A5-BE6F-57183452F77E}" sibTransId="{E2F6871F-51CE-42D6-AD26-2B16B64AD3BE}"/>
    <dgm:cxn modelId="{1B7D5185-915A-48A6-8DE3-A19EE75AB4B1}" type="presOf" srcId="{3B3B2022-4F5B-4316-8334-82BCADED7F8F}" destId="{52730AE8-BC13-44C4-BB2F-3B2EDD586620}" srcOrd="0" destOrd="0" presId="urn:microsoft.com/office/officeart/2005/8/layout/vList5"/>
    <dgm:cxn modelId="{4738E2D8-C109-4CB4-816C-B18BEA2FB88D}" srcId="{C0FDEBCC-5CB2-4029-8407-9A77D5A9EFD9}" destId="{8CE11D45-6E09-455D-8D4A-6FE37447902E}" srcOrd="0" destOrd="0" parTransId="{EC99FF31-C797-45C8-B140-81AAD32F8A70}" sibTransId="{CCEF2EF1-99A6-4597-8169-0FBA8DAB393A}"/>
    <dgm:cxn modelId="{76F020F0-3234-4FDC-B444-9BF02BF802D1}" srcId="{3B3B2022-4F5B-4316-8334-82BCADED7F8F}" destId="{3B60C853-920E-492B-AF0E-FD53864B234B}" srcOrd="0" destOrd="0" parTransId="{1B6145C1-425D-4A58-A45D-04B0EB2A671C}" sibTransId="{27F7DD87-7683-407F-94A3-8AAEA9FF859E}"/>
    <dgm:cxn modelId="{E72117A1-E60F-4629-A7A2-B856767D2CE5}" srcId="{B140F0DC-42D5-47B0-A987-4AFE45C502D2}" destId="{2DED750D-2839-48F6-B4E0-2EF4C66EA5FC}" srcOrd="4" destOrd="0" parTransId="{8D91E9DB-72C0-45AF-9937-76EEB10C582A}" sibTransId="{5E756A4E-11D4-4BDF-8CD8-CFDB153310F1}"/>
    <dgm:cxn modelId="{27935E16-FE9E-4D24-B5BF-8D2286C8C3D9}" srcId="{A963800A-679A-4460-88DF-5C77AFD3A4A7}" destId="{028B6F31-76DA-4845-8161-C7138A6C233D}" srcOrd="0" destOrd="0" parTransId="{BC885994-AD1A-435E-A262-02D9833A3DE9}" sibTransId="{5CC5F137-B477-4DBD-85D1-0BFEBBA15EAE}"/>
    <dgm:cxn modelId="{3BBD1A1D-CEF4-4485-BDC3-529DB0CFEC79}" type="presOf" srcId="{8CE11D45-6E09-455D-8D4A-6FE37447902E}" destId="{72F394E7-9220-4C83-B263-C8ADD9084EB6}" srcOrd="0" destOrd="0" presId="urn:microsoft.com/office/officeart/2005/8/layout/vList5"/>
    <dgm:cxn modelId="{7FDD4FB2-E2F4-4ED0-8B5C-0382D493ED62}" type="presOf" srcId="{D54E6C83-E013-4F81-830A-625D23A22D1C}" destId="{ADF031AB-0AEB-4DF6-A1A9-647C77DC18F6}" srcOrd="0" destOrd="0" presId="urn:microsoft.com/office/officeart/2005/8/layout/vList5"/>
    <dgm:cxn modelId="{4522E428-2288-48DD-9625-AECD46CAED9A}" type="presOf" srcId="{B140F0DC-42D5-47B0-A987-4AFE45C502D2}" destId="{0566355D-1563-4E0E-8E6E-920F98DB90B9}" srcOrd="0" destOrd="0" presId="urn:microsoft.com/office/officeart/2005/8/layout/vList5"/>
    <dgm:cxn modelId="{9DAF855F-F124-437D-860D-A681A4021152}" srcId="{166802A3-53B3-44E7-A7D8-DA383E9688FB}" destId="{D54E6C83-E013-4F81-830A-625D23A22D1C}" srcOrd="0" destOrd="0" parTransId="{68B9C035-5310-4898-9D8B-D94BF6ABCF8F}" sibTransId="{435DD9B4-95A3-40D6-8F22-AABB19E4E27E}"/>
    <dgm:cxn modelId="{B690FA63-12D0-4DAF-AABD-338B73285363}" type="presOf" srcId="{A963800A-679A-4460-88DF-5C77AFD3A4A7}" destId="{BB2DBAAD-F2F2-4DA5-AF8C-F8CA3127FA2F}" srcOrd="0" destOrd="0" presId="urn:microsoft.com/office/officeart/2005/8/layout/vList5"/>
    <dgm:cxn modelId="{C4A9B26B-B496-4AC6-8F51-37DCADAC104D}" srcId="{B140F0DC-42D5-47B0-A987-4AFE45C502D2}" destId="{C4BA039F-9D5F-4B94-924A-71E2338E466E}" srcOrd="5" destOrd="0" parTransId="{3822C16B-DF78-4425-8DD9-5E3A27AF5248}" sibTransId="{DAE0445E-E2EF-43A8-913B-B71092EB3E7D}"/>
    <dgm:cxn modelId="{3C19FFDA-32B5-4B75-BB97-415B9213C678}" type="presOf" srcId="{111B5A47-3C78-4CC0-B488-B4CC3C186F17}" destId="{A6636C53-18A4-4FEA-A03B-6EE311FB8948}" srcOrd="0" destOrd="0" presId="urn:microsoft.com/office/officeart/2005/8/layout/vList5"/>
    <dgm:cxn modelId="{0BEDB853-33A9-4CB3-B380-6F6A31060D49}" srcId="{B140F0DC-42D5-47B0-A987-4AFE45C502D2}" destId="{3B3B2022-4F5B-4316-8334-82BCADED7F8F}" srcOrd="2" destOrd="0" parTransId="{CEFC2CF4-E9D6-413C-B9A1-C8ED0A2B4470}" sibTransId="{7F79E9A1-1798-4053-87EC-96BF43A6DA66}"/>
    <dgm:cxn modelId="{7059F9FF-8C99-4754-AA60-F4E8388A0A2A}" type="presOf" srcId="{3B60C853-920E-492B-AF0E-FD53864B234B}" destId="{530275FC-C24A-4CAB-9C94-97B292D4560B}" srcOrd="0" destOrd="0" presId="urn:microsoft.com/office/officeart/2005/8/layout/vList5"/>
    <dgm:cxn modelId="{36F28D8E-FA4A-47DD-AAFD-7C1507CEB2CE}" srcId="{B140F0DC-42D5-47B0-A987-4AFE45C502D2}" destId="{A963800A-679A-4460-88DF-5C77AFD3A4A7}" srcOrd="3" destOrd="0" parTransId="{761C9A32-6D96-40B8-858E-43FD4CD67855}" sibTransId="{5B4FF30B-6271-4C67-803E-C0050D6ED155}"/>
    <dgm:cxn modelId="{953E4A2A-66D4-4719-9B7F-9D8FC94FA3B4}" type="presOf" srcId="{C4BA039F-9D5F-4B94-924A-71E2338E466E}" destId="{13802FD7-2D5D-4C9A-ADA7-84593955FD35}" srcOrd="0" destOrd="0" presId="urn:microsoft.com/office/officeart/2005/8/layout/vList5"/>
    <dgm:cxn modelId="{23995440-AA0C-4E05-9ADF-BB80E140E4F1}" type="presOf" srcId="{C0FDEBCC-5CB2-4029-8407-9A77D5A9EFD9}" destId="{C77D3130-7029-48CD-9FF3-B197C964E56C}" srcOrd="0" destOrd="0" presId="urn:microsoft.com/office/officeart/2005/8/layout/vList5"/>
    <dgm:cxn modelId="{BE0BF772-7C42-4E5D-ADC4-3ACC3F69697D}" srcId="{B140F0DC-42D5-47B0-A987-4AFE45C502D2}" destId="{C0FDEBCC-5CB2-4029-8407-9A77D5A9EFD9}" srcOrd="0" destOrd="0" parTransId="{15C8483B-4526-485D-B486-35818999ECFC}" sibTransId="{36EC9C2C-7A26-4E42-BF4E-FD830D04218C}"/>
    <dgm:cxn modelId="{2416FA0E-C5C3-443B-99A6-E05DB5FE84FE}" type="presOf" srcId="{028B6F31-76DA-4845-8161-C7138A6C233D}" destId="{274783D5-529D-4473-8A8A-A975BAA32E55}" srcOrd="0" destOrd="0" presId="urn:microsoft.com/office/officeart/2005/8/layout/vList5"/>
    <dgm:cxn modelId="{D1C2A140-2583-4DCA-ADFC-3F1EFF2DF00E}" type="presParOf" srcId="{0566355D-1563-4E0E-8E6E-920F98DB90B9}" destId="{1ACB693C-FFDA-4665-A16E-747E5F07E293}" srcOrd="0" destOrd="0" presId="urn:microsoft.com/office/officeart/2005/8/layout/vList5"/>
    <dgm:cxn modelId="{A346B7F3-AF71-434B-B1A6-E2DEAC26F52F}" type="presParOf" srcId="{1ACB693C-FFDA-4665-A16E-747E5F07E293}" destId="{C77D3130-7029-48CD-9FF3-B197C964E56C}" srcOrd="0" destOrd="0" presId="urn:microsoft.com/office/officeart/2005/8/layout/vList5"/>
    <dgm:cxn modelId="{0F3F5030-1A1A-4EBA-A1BE-D8E0C897881E}" type="presParOf" srcId="{1ACB693C-FFDA-4665-A16E-747E5F07E293}" destId="{72F394E7-9220-4C83-B263-C8ADD9084EB6}" srcOrd="1" destOrd="0" presId="urn:microsoft.com/office/officeart/2005/8/layout/vList5"/>
    <dgm:cxn modelId="{08BA5C6C-9F75-4393-BF11-69EF6F7756F9}" type="presParOf" srcId="{0566355D-1563-4E0E-8E6E-920F98DB90B9}" destId="{03363359-8680-4213-9E19-FE9A0DFBC5A5}" srcOrd="1" destOrd="0" presId="urn:microsoft.com/office/officeart/2005/8/layout/vList5"/>
    <dgm:cxn modelId="{C5C841C0-9A65-4310-87D1-57831BA002F5}" type="presParOf" srcId="{0566355D-1563-4E0E-8E6E-920F98DB90B9}" destId="{2CD3CFA7-6E53-4E7A-BEF4-8E4EC1AED88B}" srcOrd="2" destOrd="0" presId="urn:microsoft.com/office/officeart/2005/8/layout/vList5"/>
    <dgm:cxn modelId="{968ACF85-83F7-4D9C-B0A7-E2D0EA309330}" type="presParOf" srcId="{2CD3CFA7-6E53-4E7A-BEF4-8E4EC1AED88B}" destId="{3696B456-A074-4D97-9500-16FC8EF16A2C}" srcOrd="0" destOrd="0" presId="urn:microsoft.com/office/officeart/2005/8/layout/vList5"/>
    <dgm:cxn modelId="{705CFCDE-B29B-40A2-A940-310693E18CD4}" type="presParOf" srcId="{2CD3CFA7-6E53-4E7A-BEF4-8E4EC1AED88B}" destId="{ADF031AB-0AEB-4DF6-A1A9-647C77DC18F6}" srcOrd="1" destOrd="0" presId="urn:microsoft.com/office/officeart/2005/8/layout/vList5"/>
    <dgm:cxn modelId="{FDBAE22C-5062-4B67-A086-1C6FE6C37165}" type="presParOf" srcId="{0566355D-1563-4E0E-8E6E-920F98DB90B9}" destId="{D9C1FE87-7FF3-4720-8E5D-5B3BEF7792FC}" srcOrd="3" destOrd="0" presId="urn:microsoft.com/office/officeart/2005/8/layout/vList5"/>
    <dgm:cxn modelId="{C964531F-AF20-4A15-9E0A-E5C525BFC54B}" type="presParOf" srcId="{0566355D-1563-4E0E-8E6E-920F98DB90B9}" destId="{9CF21AA5-57BB-426D-8EC0-0E555A87B1F4}" srcOrd="4" destOrd="0" presId="urn:microsoft.com/office/officeart/2005/8/layout/vList5"/>
    <dgm:cxn modelId="{15E0B430-D2EC-44E1-8254-D611F568CA36}" type="presParOf" srcId="{9CF21AA5-57BB-426D-8EC0-0E555A87B1F4}" destId="{52730AE8-BC13-44C4-BB2F-3B2EDD586620}" srcOrd="0" destOrd="0" presId="urn:microsoft.com/office/officeart/2005/8/layout/vList5"/>
    <dgm:cxn modelId="{81372068-3422-4FE3-952B-8F195EC93CD1}" type="presParOf" srcId="{9CF21AA5-57BB-426D-8EC0-0E555A87B1F4}" destId="{530275FC-C24A-4CAB-9C94-97B292D4560B}" srcOrd="1" destOrd="0" presId="urn:microsoft.com/office/officeart/2005/8/layout/vList5"/>
    <dgm:cxn modelId="{A4013873-0D19-4155-A02D-435C49AECB1B}" type="presParOf" srcId="{0566355D-1563-4E0E-8E6E-920F98DB90B9}" destId="{3EA7F213-616D-4425-8829-5A72A49F3226}" srcOrd="5" destOrd="0" presId="urn:microsoft.com/office/officeart/2005/8/layout/vList5"/>
    <dgm:cxn modelId="{F7D9266D-27CC-4474-9485-C1F08C4EEB18}" type="presParOf" srcId="{0566355D-1563-4E0E-8E6E-920F98DB90B9}" destId="{9D87B3CB-89A1-4AD2-9AE2-7BC63DE4DFD3}" srcOrd="6" destOrd="0" presId="urn:microsoft.com/office/officeart/2005/8/layout/vList5"/>
    <dgm:cxn modelId="{7E66A8B6-66C7-482B-8AC6-4EC0244E1B1D}" type="presParOf" srcId="{9D87B3CB-89A1-4AD2-9AE2-7BC63DE4DFD3}" destId="{BB2DBAAD-F2F2-4DA5-AF8C-F8CA3127FA2F}" srcOrd="0" destOrd="0" presId="urn:microsoft.com/office/officeart/2005/8/layout/vList5"/>
    <dgm:cxn modelId="{ECEC8311-7250-4FBA-AF4B-16D4B904E999}" type="presParOf" srcId="{9D87B3CB-89A1-4AD2-9AE2-7BC63DE4DFD3}" destId="{274783D5-529D-4473-8A8A-A975BAA32E55}" srcOrd="1" destOrd="0" presId="urn:microsoft.com/office/officeart/2005/8/layout/vList5"/>
    <dgm:cxn modelId="{5A49F959-1CED-4939-B47E-1760A38F10D2}" type="presParOf" srcId="{0566355D-1563-4E0E-8E6E-920F98DB90B9}" destId="{E06CCF0C-C5B4-49EF-8DE8-1E6C2F5AECC1}" srcOrd="7" destOrd="0" presId="urn:microsoft.com/office/officeart/2005/8/layout/vList5"/>
    <dgm:cxn modelId="{916539F5-380A-4EB5-A8BA-7977D8B7C492}" type="presParOf" srcId="{0566355D-1563-4E0E-8E6E-920F98DB90B9}" destId="{33FC7938-5D2C-4815-A4BC-967EE1ABDA41}" srcOrd="8" destOrd="0" presId="urn:microsoft.com/office/officeart/2005/8/layout/vList5"/>
    <dgm:cxn modelId="{31F996DC-9E18-4616-8661-0E95E7DC6D5B}" type="presParOf" srcId="{33FC7938-5D2C-4815-A4BC-967EE1ABDA41}" destId="{228E9975-1659-4964-A01F-1266D2EEF0A9}" srcOrd="0" destOrd="0" presId="urn:microsoft.com/office/officeart/2005/8/layout/vList5"/>
    <dgm:cxn modelId="{6AD63D33-DDF2-4F6D-905D-29FC7685B029}" type="presParOf" srcId="{33FC7938-5D2C-4815-A4BC-967EE1ABDA41}" destId="{A6636C53-18A4-4FEA-A03B-6EE311FB8948}" srcOrd="1" destOrd="0" presId="urn:microsoft.com/office/officeart/2005/8/layout/vList5"/>
    <dgm:cxn modelId="{E7612066-1C3B-43F8-9D30-DAEC2D116821}" type="presParOf" srcId="{0566355D-1563-4E0E-8E6E-920F98DB90B9}" destId="{89A51BB1-0AEA-4ADF-ADF0-348C6AB1904D}" srcOrd="9" destOrd="0" presId="urn:microsoft.com/office/officeart/2005/8/layout/vList5"/>
    <dgm:cxn modelId="{273E9054-6008-42E3-8390-08FDA5BE323D}" type="presParOf" srcId="{0566355D-1563-4E0E-8E6E-920F98DB90B9}" destId="{678A8A7D-DFB9-4CC7-9097-C9204CD474C1}" srcOrd="10" destOrd="0" presId="urn:microsoft.com/office/officeart/2005/8/layout/vList5"/>
    <dgm:cxn modelId="{EEB9C5B0-449E-4BA1-8A7B-95635F95F002}" type="presParOf" srcId="{678A8A7D-DFB9-4CC7-9097-C9204CD474C1}" destId="{13802FD7-2D5D-4C9A-ADA7-84593955FD35}" srcOrd="0" destOrd="0" presId="urn:microsoft.com/office/officeart/2005/8/layout/vList5"/>
    <dgm:cxn modelId="{35D8F693-4C0B-4AFE-A39B-0066D26546D0}" type="presParOf" srcId="{678A8A7D-DFB9-4CC7-9097-C9204CD474C1}" destId="{DAAE2B91-E5B1-40F5-86F2-FDB355F91FF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140F0DC-42D5-47B0-A987-4AFE45C502D2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2DF4583-D626-4758-A25A-FADCBC142998}">
      <dgm:prSet phldrT="[Text]" custT="1"/>
      <dgm:spPr/>
      <dgm:t>
        <a:bodyPr/>
        <a:lstStyle/>
        <a:p>
          <a:r>
            <a:rPr lang="hr-HR" sz="2000" b="0" smtClean="0"/>
            <a:t>11.05</a:t>
          </a:r>
          <a:r>
            <a:rPr lang="hr-HR" sz="2000" b="0" dirty="0"/>
            <a:t>.</a:t>
          </a:r>
          <a:endParaRPr lang="en-US" sz="2000" b="0" dirty="0"/>
        </a:p>
      </dgm:t>
    </dgm:pt>
    <dgm:pt modelId="{51C081DE-AE5F-4E6F-8C3C-1C900531EC94}" type="parTrans" cxnId="{B82E9EFF-DC28-4746-A984-14699D115D20}">
      <dgm:prSet/>
      <dgm:spPr/>
      <dgm:t>
        <a:bodyPr/>
        <a:lstStyle/>
        <a:p>
          <a:endParaRPr lang="en-US" sz="1600" b="0"/>
        </a:p>
      </dgm:t>
    </dgm:pt>
    <dgm:pt modelId="{612871C8-5008-4F28-AAD6-8C64CEC04023}" type="sibTrans" cxnId="{B82E9EFF-DC28-4746-A984-14699D115D20}">
      <dgm:prSet/>
      <dgm:spPr/>
      <dgm:t>
        <a:bodyPr/>
        <a:lstStyle/>
        <a:p>
          <a:endParaRPr lang="en-US" sz="1600" b="0"/>
        </a:p>
      </dgm:t>
    </dgm:pt>
    <dgm:pt modelId="{FFC4C771-4254-43A4-9861-A357FCCDCC4A}">
      <dgm:prSet phldrT="[Text]" custT="1"/>
      <dgm:spPr/>
      <dgm:t>
        <a:bodyPr/>
        <a:lstStyle/>
        <a:p>
          <a:r>
            <a:rPr lang="en-US" sz="1600" b="0" smtClean="0"/>
            <a:t>EWA Spring Conference (Antwerpen)</a:t>
          </a:r>
          <a:endParaRPr lang="en-US" sz="1600" b="0" dirty="0"/>
        </a:p>
      </dgm:t>
    </dgm:pt>
    <dgm:pt modelId="{4EBADECE-3C23-4E1A-905D-D78E6E30DA55}" type="parTrans" cxnId="{9B27DCA3-9E7E-4566-8959-153F660F7493}">
      <dgm:prSet/>
      <dgm:spPr/>
      <dgm:t>
        <a:bodyPr/>
        <a:lstStyle/>
        <a:p>
          <a:endParaRPr lang="en-US" sz="1600" b="0"/>
        </a:p>
      </dgm:t>
    </dgm:pt>
    <dgm:pt modelId="{0E84EA8A-647F-42B5-9FA3-50D27AF2BE6B}" type="sibTrans" cxnId="{9B27DCA3-9E7E-4566-8959-153F660F7493}">
      <dgm:prSet/>
      <dgm:spPr/>
      <dgm:t>
        <a:bodyPr/>
        <a:lstStyle/>
        <a:p>
          <a:endParaRPr lang="en-US" sz="1600" b="0"/>
        </a:p>
      </dgm:t>
    </dgm:pt>
    <dgm:pt modelId="{8DE1C493-8800-4229-80FD-619DA3073A2F}">
      <dgm:prSet custT="1"/>
      <dgm:spPr/>
      <dgm:t>
        <a:bodyPr/>
        <a:lstStyle/>
        <a:p>
          <a:r>
            <a:rPr lang="hr-HR" sz="2000" b="0" smtClean="0"/>
            <a:t>12.05</a:t>
          </a:r>
          <a:r>
            <a:rPr lang="hr-HR" sz="2000" b="0" dirty="0"/>
            <a:t>.</a:t>
          </a:r>
          <a:endParaRPr lang="en-US" sz="2000" b="0" dirty="0"/>
        </a:p>
      </dgm:t>
    </dgm:pt>
    <dgm:pt modelId="{3E7D865F-2EAB-48FD-AAA6-65DB30B8F400}" type="parTrans" cxnId="{7FBA3CAD-8485-4C95-B026-0CCB88C10535}">
      <dgm:prSet/>
      <dgm:spPr/>
      <dgm:t>
        <a:bodyPr/>
        <a:lstStyle/>
        <a:p>
          <a:endParaRPr lang="en-US" sz="1600" b="0"/>
        </a:p>
      </dgm:t>
    </dgm:pt>
    <dgm:pt modelId="{4645C851-2241-439C-ABA5-4BCF6E7EA0E1}" type="sibTrans" cxnId="{7FBA3CAD-8485-4C95-B026-0CCB88C10535}">
      <dgm:prSet/>
      <dgm:spPr/>
      <dgm:t>
        <a:bodyPr/>
        <a:lstStyle/>
        <a:p>
          <a:endParaRPr lang="en-US" sz="1600" b="0"/>
        </a:p>
      </dgm:t>
    </dgm:pt>
    <dgm:pt modelId="{BDAAB724-20BF-4448-8F72-B2CA0CFA8FF0}">
      <dgm:prSet custT="1"/>
      <dgm:spPr/>
      <dgm:t>
        <a:bodyPr/>
        <a:lstStyle/>
        <a:p>
          <a:r>
            <a:rPr lang="en-US" sz="1600" b="0" smtClean="0"/>
            <a:t>EWA Council meeting</a:t>
          </a:r>
          <a:endParaRPr lang="en-US" sz="1600" b="0" dirty="0"/>
        </a:p>
      </dgm:t>
    </dgm:pt>
    <dgm:pt modelId="{F529C91D-0502-444C-852D-62FFFD40532B}" type="parTrans" cxnId="{20F2CE98-3039-43EF-B35A-FAF68CE779C1}">
      <dgm:prSet/>
      <dgm:spPr/>
      <dgm:t>
        <a:bodyPr/>
        <a:lstStyle/>
        <a:p>
          <a:endParaRPr lang="en-US" sz="1600" b="0"/>
        </a:p>
      </dgm:t>
    </dgm:pt>
    <dgm:pt modelId="{F4D36F66-2947-48FE-9024-5B8599EF279E}" type="sibTrans" cxnId="{20F2CE98-3039-43EF-B35A-FAF68CE779C1}">
      <dgm:prSet/>
      <dgm:spPr/>
      <dgm:t>
        <a:bodyPr/>
        <a:lstStyle/>
        <a:p>
          <a:endParaRPr lang="en-US" sz="1600" b="0"/>
        </a:p>
      </dgm:t>
    </dgm:pt>
    <dgm:pt modelId="{7EF5664A-9563-489F-9298-93EED50D24D6}">
      <dgm:prSet custT="1"/>
      <dgm:spPr/>
      <dgm:t>
        <a:bodyPr/>
        <a:lstStyle/>
        <a:p>
          <a:pPr algn="l"/>
          <a:r>
            <a:rPr lang="en-US" sz="1800" b="0" smtClean="0"/>
            <a:t>Hrvatska konferencija o vodama</a:t>
          </a:r>
        </a:p>
      </dgm:t>
    </dgm:pt>
    <dgm:pt modelId="{1F55E86A-9ED9-4F68-9C20-DA17506011D4}" type="parTrans" cxnId="{6C6D4A1D-92D9-4562-9D25-29ADE8046E41}">
      <dgm:prSet/>
      <dgm:spPr/>
      <dgm:t>
        <a:bodyPr/>
        <a:lstStyle/>
        <a:p>
          <a:endParaRPr lang="en-US" sz="1600" b="0"/>
        </a:p>
      </dgm:t>
    </dgm:pt>
    <dgm:pt modelId="{9EA9FE86-29A8-47DD-A34A-BE68F17A594F}" type="sibTrans" cxnId="{6C6D4A1D-92D9-4562-9D25-29ADE8046E41}">
      <dgm:prSet/>
      <dgm:spPr/>
      <dgm:t>
        <a:bodyPr/>
        <a:lstStyle/>
        <a:p>
          <a:endParaRPr lang="en-US" sz="1600" b="0"/>
        </a:p>
      </dgm:t>
    </dgm:pt>
    <dgm:pt modelId="{96F68526-1DD0-4B10-8A0E-0C625F81C2A4}">
      <dgm:prSet custT="1"/>
      <dgm:spPr/>
      <dgm:t>
        <a:bodyPr/>
        <a:lstStyle/>
        <a:p>
          <a:r>
            <a:rPr lang="hr-HR" sz="1800" smtClean="0"/>
            <a:t>19.-20.10.</a:t>
          </a:r>
          <a:endParaRPr lang="en-US" sz="1800" dirty="0"/>
        </a:p>
      </dgm:t>
    </dgm:pt>
    <dgm:pt modelId="{7B244221-41DD-4AB5-84A5-CC5976386F3C}" type="parTrans" cxnId="{9E2AC8C5-D14E-495F-92F1-232E5FBA8817}">
      <dgm:prSet/>
      <dgm:spPr/>
      <dgm:t>
        <a:bodyPr/>
        <a:lstStyle/>
        <a:p>
          <a:endParaRPr lang="en-US"/>
        </a:p>
      </dgm:t>
    </dgm:pt>
    <dgm:pt modelId="{A3D1C1F1-A86E-462D-811B-C94B4A06B13D}" type="sibTrans" cxnId="{9E2AC8C5-D14E-495F-92F1-232E5FBA8817}">
      <dgm:prSet/>
      <dgm:spPr/>
      <dgm:t>
        <a:bodyPr/>
        <a:lstStyle/>
        <a:p>
          <a:endParaRPr lang="en-US"/>
        </a:p>
      </dgm:t>
    </dgm:pt>
    <dgm:pt modelId="{412D47F3-65F0-4508-94DA-66B1892D003B}">
      <dgm:prSet/>
      <dgm:spPr/>
      <dgm:t>
        <a:bodyPr/>
        <a:lstStyle/>
        <a:p>
          <a:r>
            <a:rPr lang="en-GB" smtClean="0"/>
            <a:t>Joint Conference EWA &amp; ÖWAV – „Climate Change and Water Management” (Wien)</a:t>
          </a:r>
          <a:endParaRPr lang="en-US" dirty="0"/>
        </a:p>
      </dgm:t>
    </dgm:pt>
    <dgm:pt modelId="{2592B7C8-7383-4100-88CA-D5BFCC3FD9EB}" type="parTrans" cxnId="{E6C37F5F-842C-4446-8714-3E39124F96E1}">
      <dgm:prSet/>
      <dgm:spPr/>
      <dgm:t>
        <a:bodyPr/>
        <a:lstStyle/>
        <a:p>
          <a:endParaRPr lang="en-US"/>
        </a:p>
      </dgm:t>
    </dgm:pt>
    <dgm:pt modelId="{4C7870F6-D7B4-48D0-A68F-0E93352E8A05}" type="sibTrans" cxnId="{E6C37F5F-842C-4446-8714-3E39124F96E1}">
      <dgm:prSet/>
      <dgm:spPr/>
      <dgm:t>
        <a:bodyPr/>
        <a:lstStyle/>
        <a:p>
          <a:endParaRPr lang="en-US"/>
        </a:p>
      </dgm:t>
    </dgm:pt>
    <dgm:pt modelId="{2D50994B-F07E-4062-B8F7-9F435D61BB90}">
      <dgm:prSet custT="1"/>
      <dgm:spPr/>
      <dgm:t>
        <a:bodyPr/>
        <a:lstStyle/>
        <a:p>
          <a:pPr algn="l"/>
          <a:r>
            <a:rPr lang="en-US" sz="1800" b="0" smtClean="0"/>
            <a:t>Voda za sve - Osijek</a:t>
          </a:r>
        </a:p>
      </dgm:t>
    </dgm:pt>
    <dgm:pt modelId="{B8AADB46-0321-4A6C-9389-80943E9E5934}" type="parTrans" cxnId="{543BCFC8-FE74-41D4-9EC8-16F206897BCE}">
      <dgm:prSet/>
      <dgm:spPr/>
      <dgm:t>
        <a:bodyPr/>
        <a:lstStyle/>
        <a:p>
          <a:endParaRPr lang="en-US"/>
        </a:p>
      </dgm:t>
    </dgm:pt>
    <dgm:pt modelId="{9D0CC3AE-DB89-4C03-A73C-8D61D9000CDE}" type="sibTrans" cxnId="{543BCFC8-FE74-41D4-9EC8-16F206897BCE}">
      <dgm:prSet/>
      <dgm:spPr/>
      <dgm:t>
        <a:bodyPr/>
        <a:lstStyle/>
        <a:p>
          <a:endParaRPr lang="en-US"/>
        </a:p>
      </dgm:t>
    </dgm:pt>
    <dgm:pt modelId="{5C26583B-6FB7-4A25-A886-6C69522657EF}">
      <dgm:prSet custT="1"/>
      <dgm:spPr/>
      <dgm:t>
        <a:bodyPr/>
        <a:lstStyle/>
        <a:p>
          <a:pPr algn="l"/>
          <a:r>
            <a:rPr lang="en-US" sz="1800" b="0" smtClean="0"/>
            <a:t>Suradnja s časopisom Komunal</a:t>
          </a:r>
        </a:p>
      </dgm:t>
    </dgm:pt>
    <dgm:pt modelId="{E908F9C5-CDBB-4A70-AA1F-EAE0698DB1A0}" type="sibTrans" cxnId="{EF0C7131-C6E2-43EA-B1DC-57EE7CC14E18}">
      <dgm:prSet/>
      <dgm:spPr/>
      <dgm:t>
        <a:bodyPr/>
        <a:lstStyle/>
        <a:p>
          <a:endParaRPr lang="en-US"/>
        </a:p>
      </dgm:t>
    </dgm:pt>
    <dgm:pt modelId="{B230D89E-C53D-43E0-AAA2-CF5B9B95BD94}" type="parTrans" cxnId="{EF0C7131-C6E2-43EA-B1DC-57EE7CC14E18}">
      <dgm:prSet/>
      <dgm:spPr/>
      <dgm:t>
        <a:bodyPr/>
        <a:lstStyle/>
        <a:p>
          <a:endParaRPr lang="en-US"/>
        </a:p>
      </dgm:t>
    </dgm:pt>
    <dgm:pt modelId="{9D8E78FA-4CF3-4131-B3A5-10952F071768}">
      <dgm:prSet custT="1"/>
      <dgm:spPr/>
      <dgm:t>
        <a:bodyPr/>
        <a:lstStyle/>
        <a:p>
          <a:pPr algn="l"/>
          <a:r>
            <a:rPr lang="en-US" sz="1800" smtClean="0"/>
            <a:t>Suradnja s Norveškim</a:t>
          </a:r>
          <a:r>
            <a:rPr lang="hr-HR" sz="1800" smtClean="0"/>
            <a:t> i Češkim</a:t>
          </a:r>
          <a:r>
            <a:rPr lang="en-US" sz="1800" smtClean="0"/>
            <a:t> Veleposlanstvom</a:t>
          </a:r>
        </a:p>
      </dgm:t>
    </dgm:pt>
    <dgm:pt modelId="{433D648D-7A34-4E60-808F-54D958631C39}" type="sibTrans" cxnId="{FFCBC14C-9731-4CCA-8019-3593B2F16CBF}">
      <dgm:prSet/>
      <dgm:spPr/>
      <dgm:t>
        <a:bodyPr/>
        <a:lstStyle/>
        <a:p>
          <a:endParaRPr lang="en-US"/>
        </a:p>
      </dgm:t>
    </dgm:pt>
    <dgm:pt modelId="{136541BD-8F71-4CA1-9ED6-671A804CAFFD}" type="parTrans" cxnId="{FFCBC14C-9731-4CCA-8019-3593B2F16CBF}">
      <dgm:prSet/>
      <dgm:spPr/>
      <dgm:t>
        <a:bodyPr/>
        <a:lstStyle/>
        <a:p>
          <a:endParaRPr lang="en-US"/>
        </a:p>
      </dgm:t>
    </dgm:pt>
    <dgm:pt modelId="{0566355D-1563-4E0E-8E6E-920F98DB90B9}" type="pres">
      <dgm:prSet presAssocID="{B140F0DC-42D5-47B0-A987-4AFE45C502D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86363C-86F0-43D7-9D48-EA9768A07F54}" type="pres">
      <dgm:prSet presAssocID="{12DF4583-D626-4758-A25A-FADCBC142998}" presName="linNode" presStyleCnt="0"/>
      <dgm:spPr/>
    </dgm:pt>
    <dgm:pt modelId="{2B5E0F7A-D0F1-4CFE-A691-A28086E934ED}" type="pres">
      <dgm:prSet presAssocID="{12DF4583-D626-4758-A25A-FADCBC142998}" presName="parentText" presStyleLbl="node1" presStyleIdx="0" presStyleCnt="7" custScaleX="72622" custScaleY="7754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FB2065-ECA9-4E68-B9D3-8FD3DAD750A0}" type="pres">
      <dgm:prSet presAssocID="{12DF4583-D626-4758-A25A-FADCBC142998}" presName="descendantText" presStyleLbl="alignAccFollowNode1" presStyleIdx="0" presStyleCnt="3" custScaleY="75320" custLinFactNeighborX="239" custLinFactNeighborY="57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B108B8-6850-49DD-9F4F-4C706CC6A24B}" type="pres">
      <dgm:prSet presAssocID="{612871C8-5008-4F28-AAD6-8C64CEC04023}" presName="sp" presStyleCnt="0"/>
      <dgm:spPr/>
    </dgm:pt>
    <dgm:pt modelId="{823F7B80-5C37-4B36-9AD8-6EBDC0A61A9D}" type="pres">
      <dgm:prSet presAssocID="{8DE1C493-8800-4229-80FD-619DA3073A2F}" presName="linNode" presStyleCnt="0"/>
      <dgm:spPr/>
    </dgm:pt>
    <dgm:pt modelId="{84FF05F0-58C4-4E60-AD7D-C169026713D3}" type="pres">
      <dgm:prSet presAssocID="{8DE1C493-8800-4229-80FD-619DA3073A2F}" presName="parentText" presStyleLbl="node1" presStyleIdx="1" presStyleCnt="7" custScaleX="72622" custScaleY="7333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743A32-FB4B-4765-8DD0-C3A1D77AD5FF}" type="pres">
      <dgm:prSet presAssocID="{8DE1C493-8800-4229-80FD-619DA3073A2F}" presName="descendantText" presStyleLbl="alignAccFollowNode1" presStyleIdx="1" presStyleCnt="3" custScaleY="983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80AE06-C9EA-4861-8562-4661261CC501}" type="pres">
      <dgm:prSet presAssocID="{4645C851-2241-439C-ABA5-4BCF6E7EA0E1}" presName="sp" presStyleCnt="0"/>
      <dgm:spPr/>
    </dgm:pt>
    <dgm:pt modelId="{0C36487B-516F-4580-A452-DD8A78BF797F}" type="pres">
      <dgm:prSet presAssocID="{96F68526-1DD0-4B10-8A0E-0C625F81C2A4}" presName="linNode" presStyleCnt="0"/>
      <dgm:spPr/>
    </dgm:pt>
    <dgm:pt modelId="{9CAE9585-CC01-4913-B1C3-8035FB140C5E}" type="pres">
      <dgm:prSet presAssocID="{96F68526-1DD0-4B10-8A0E-0C625F81C2A4}" presName="parentText" presStyleLbl="node1" presStyleIdx="2" presStyleCnt="7" custScaleX="73545" custScaleY="7782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367E59-61AB-4942-B895-C53E678F70A6}" type="pres">
      <dgm:prSet presAssocID="{96F68526-1DD0-4B10-8A0E-0C625F81C2A4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56FF70-69F5-4B54-A1DD-1424CDC70D7C}" type="pres">
      <dgm:prSet presAssocID="{A3D1C1F1-A86E-462D-811B-C94B4A06B13D}" presName="sp" presStyleCnt="0"/>
      <dgm:spPr/>
    </dgm:pt>
    <dgm:pt modelId="{249CAFF9-0DA1-4EC5-86F9-CFE18125266A}" type="pres">
      <dgm:prSet presAssocID="{7EF5664A-9563-489F-9298-93EED50D24D6}" presName="linNode" presStyleCnt="0"/>
      <dgm:spPr/>
    </dgm:pt>
    <dgm:pt modelId="{708AC51F-EFA2-4689-A8ED-F0C2B2097635}" type="pres">
      <dgm:prSet presAssocID="{7EF5664A-9563-489F-9298-93EED50D24D6}" presName="parentText" presStyleLbl="node1" presStyleIdx="3" presStyleCnt="7" custScaleX="25224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D5C721-86BA-4C6C-B5B7-3AEC8ADF604B}" type="pres">
      <dgm:prSet presAssocID="{9EA9FE86-29A8-47DD-A34A-BE68F17A594F}" presName="sp" presStyleCnt="0"/>
      <dgm:spPr/>
    </dgm:pt>
    <dgm:pt modelId="{DC49EA9A-C6DA-41F3-A1BF-D7B81BD0B321}" type="pres">
      <dgm:prSet presAssocID="{2D50994B-F07E-4062-B8F7-9F435D61BB90}" presName="linNode" presStyleCnt="0"/>
      <dgm:spPr/>
    </dgm:pt>
    <dgm:pt modelId="{133D7EF6-6DA1-462D-94E1-6252CD5226FC}" type="pres">
      <dgm:prSet presAssocID="{2D50994B-F07E-4062-B8F7-9F435D61BB90}" presName="parentText" presStyleLbl="node1" presStyleIdx="4" presStyleCnt="7" custScaleX="25224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E9A61A-1988-4E09-B33C-8F87E48A8A3E}" type="pres">
      <dgm:prSet presAssocID="{9D0CC3AE-DB89-4C03-A73C-8D61D9000CDE}" presName="sp" presStyleCnt="0"/>
      <dgm:spPr/>
    </dgm:pt>
    <dgm:pt modelId="{0E5B562D-1821-4A98-8E8B-03B2345A1113}" type="pres">
      <dgm:prSet presAssocID="{5C26583B-6FB7-4A25-A886-6C69522657EF}" presName="linNode" presStyleCnt="0"/>
      <dgm:spPr/>
    </dgm:pt>
    <dgm:pt modelId="{F8F9EA43-A086-4806-9967-BFAD0E80B13A}" type="pres">
      <dgm:prSet presAssocID="{5C26583B-6FB7-4A25-A886-6C69522657EF}" presName="parentText" presStyleLbl="node1" presStyleIdx="5" presStyleCnt="7" custScaleX="25224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33F36F-125B-47E0-AEAD-A465F0DAA3BF}" type="pres">
      <dgm:prSet presAssocID="{E908F9C5-CDBB-4A70-AA1F-EAE0698DB1A0}" presName="sp" presStyleCnt="0"/>
      <dgm:spPr/>
    </dgm:pt>
    <dgm:pt modelId="{D75DCA17-13E1-401F-BEAD-6A1362FC2FC9}" type="pres">
      <dgm:prSet presAssocID="{9D8E78FA-4CF3-4131-B3A5-10952F071768}" presName="linNode" presStyleCnt="0"/>
      <dgm:spPr/>
    </dgm:pt>
    <dgm:pt modelId="{BA60CC7D-2526-4759-A45E-CEDBB45737A5}" type="pres">
      <dgm:prSet presAssocID="{9D8E78FA-4CF3-4131-B3A5-10952F071768}" presName="parentText" presStyleLbl="node1" presStyleIdx="6" presStyleCnt="7" custScaleX="25224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3F75250-65C9-40EC-B4D4-632A9F41F441}" type="presOf" srcId="{5C26583B-6FB7-4A25-A886-6C69522657EF}" destId="{F8F9EA43-A086-4806-9967-BFAD0E80B13A}" srcOrd="0" destOrd="0" presId="urn:microsoft.com/office/officeart/2005/8/layout/vList5"/>
    <dgm:cxn modelId="{967BB0C1-9642-4B45-A8A8-F29C4B03CD85}" type="presOf" srcId="{96F68526-1DD0-4B10-8A0E-0C625F81C2A4}" destId="{9CAE9585-CC01-4913-B1C3-8035FB140C5E}" srcOrd="0" destOrd="0" presId="urn:microsoft.com/office/officeart/2005/8/layout/vList5"/>
    <dgm:cxn modelId="{6C6D4A1D-92D9-4562-9D25-29ADE8046E41}" srcId="{B140F0DC-42D5-47B0-A987-4AFE45C502D2}" destId="{7EF5664A-9563-489F-9298-93EED50D24D6}" srcOrd="3" destOrd="0" parTransId="{1F55E86A-9ED9-4F68-9C20-DA17506011D4}" sibTransId="{9EA9FE86-29A8-47DD-A34A-BE68F17A594F}"/>
    <dgm:cxn modelId="{6A592F16-B8D5-4FF6-B1D2-3AC663873033}" type="presOf" srcId="{7EF5664A-9563-489F-9298-93EED50D24D6}" destId="{708AC51F-EFA2-4689-A8ED-F0C2B2097635}" srcOrd="0" destOrd="0" presId="urn:microsoft.com/office/officeart/2005/8/layout/vList5"/>
    <dgm:cxn modelId="{20F2CE98-3039-43EF-B35A-FAF68CE779C1}" srcId="{8DE1C493-8800-4229-80FD-619DA3073A2F}" destId="{BDAAB724-20BF-4448-8F72-B2CA0CFA8FF0}" srcOrd="0" destOrd="0" parTransId="{F529C91D-0502-444C-852D-62FFFD40532B}" sibTransId="{F4D36F66-2947-48FE-9024-5B8599EF279E}"/>
    <dgm:cxn modelId="{543BCFC8-FE74-41D4-9EC8-16F206897BCE}" srcId="{B140F0DC-42D5-47B0-A987-4AFE45C502D2}" destId="{2D50994B-F07E-4062-B8F7-9F435D61BB90}" srcOrd="4" destOrd="0" parTransId="{B8AADB46-0321-4A6C-9389-80943E9E5934}" sibTransId="{9D0CC3AE-DB89-4C03-A73C-8D61D9000CDE}"/>
    <dgm:cxn modelId="{C20E8F2F-4E1F-40C4-9F0E-963DBE90AA17}" type="presOf" srcId="{FFC4C771-4254-43A4-9861-A357FCCDCC4A}" destId="{65FB2065-ECA9-4E68-B9D3-8FD3DAD750A0}" srcOrd="0" destOrd="0" presId="urn:microsoft.com/office/officeart/2005/8/layout/vList5"/>
    <dgm:cxn modelId="{223DB67F-5FF4-4360-ABCA-A2FCE73CE692}" type="presOf" srcId="{2D50994B-F07E-4062-B8F7-9F435D61BB90}" destId="{133D7EF6-6DA1-462D-94E1-6252CD5226FC}" srcOrd="0" destOrd="0" presId="urn:microsoft.com/office/officeart/2005/8/layout/vList5"/>
    <dgm:cxn modelId="{E6C37F5F-842C-4446-8714-3E39124F96E1}" srcId="{96F68526-1DD0-4B10-8A0E-0C625F81C2A4}" destId="{412D47F3-65F0-4508-94DA-66B1892D003B}" srcOrd="0" destOrd="0" parTransId="{2592B7C8-7383-4100-88CA-D5BFCC3FD9EB}" sibTransId="{4C7870F6-D7B4-48D0-A68F-0E93352E8A05}"/>
    <dgm:cxn modelId="{7FBA3CAD-8485-4C95-B026-0CCB88C10535}" srcId="{B140F0DC-42D5-47B0-A987-4AFE45C502D2}" destId="{8DE1C493-8800-4229-80FD-619DA3073A2F}" srcOrd="1" destOrd="0" parTransId="{3E7D865F-2EAB-48FD-AAA6-65DB30B8F400}" sibTransId="{4645C851-2241-439C-ABA5-4BCF6E7EA0E1}"/>
    <dgm:cxn modelId="{4522E428-2288-48DD-9625-AECD46CAED9A}" type="presOf" srcId="{B140F0DC-42D5-47B0-A987-4AFE45C502D2}" destId="{0566355D-1563-4E0E-8E6E-920F98DB90B9}" srcOrd="0" destOrd="0" presId="urn:microsoft.com/office/officeart/2005/8/layout/vList5"/>
    <dgm:cxn modelId="{D7769CAD-ACE7-469C-8F7E-E98BF8CE8B47}" type="presOf" srcId="{8DE1C493-8800-4229-80FD-619DA3073A2F}" destId="{84FF05F0-58C4-4E60-AD7D-C169026713D3}" srcOrd="0" destOrd="0" presId="urn:microsoft.com/office/officeart/2005/8/layout/vList5"/>
    <dgm:cxn modelId="{B82E9EFF-DC28-4746-A984-14699D115D20}" srcId="{B140F0DC-42D5-47B0-A987-4AFE45C502D2}" destId="{12DF4583-D626-4758-A25A-FADCBC142998}" srcOrd="0" destOrd="0" parTransId="{51C081DE-AE5F-4E6F-8C3C-1C900531EC94}" sibTransId="{612871C8-5008-4F28-AAD6-8C64CEC04023}"/>
    <dgm:cxn modelId="{88004461-1B52-41B8-9F6F-B1202D0E3A06}" type="presOf" srcId="{412D47F3-65F0-4508-94DA-66B1892D003B}" destId="{42367E59-61AB-4942-B895-C53E678F70A6}" srcOrd="0" destOrd="0" presId="urn:microsoft.com/office/officeart/2005/8/layout/vList5"/>
    <dgm:cxn modelId="{FD67559C-B072-4CA8-A14F-CC06BC1E1668}" type="presOf" srcId="{9D8E78FA-4CF3-4131-B3A5-10952F071768}" destId="{BA60CC7D-2526-4759-A45E-CEDBB45737A5}" srcOrd="0" destOrd="0" presId="urn:microsoft.com/office/officeart/2005/8/layout/vList5"/>
    <dgm:cxn modelId="{532E66E2-9627-49B1-B1F9-E7D0B37578EC}" type="presOf" srcId="{BDAAB724-20BF-4448-8F72-B2CA0CFA8FF0}" destId="{36743A32-FB4B-4765-8DD0-C3A1D77AD5FF}" srcOrd="0" destOrd="0" presId="urn:microsoft.com/office/officeart/2005/8/layout/vList5"/>
    <dgm:cxn modelId="{9E2AC8C5-D14E-495F-92F1-232E5FBA8817}" srcId="{B140F0DC-42D5-47B0-A987-4AFE45C502D2}" destId="{96F68526-1DD0-4B10-8A0E-0C625F81C2A4}" srcOrd="2" destOrd="0" parTransId="{7B244221-41DD-4AB5-84A5-CC5976386F3C}" sibTransId="{A3D1C1F1-A86E-462D-811B-C94B4A06B13D}"/>
    <dgm:cxn modelId="{9B27DCA3-9E7E-4566-8959-153F660F7493}" srcId="{12DF4583-D626-4758-A25A-FADCBC142998}" destId="{FFC4C771-4254-43A4-9861-A357FCCDCC4A}" srcOrd="0" destOrd="0" parTransId="{4EBADECE-3C23-4E1A-905D-D78E6E30DA55}" sibTransId="{0E84EA8A-647F-42B5-9FA3-50D27AF2BE6B}"/>
    <dgm:cxn modelId="{FFCBC14C-9731-4CCA-8019-3593B2F16CBF}" srcId="{B140F0DC-42D5-47B0-A987-4AFE45C502D2}" destId="{9D8E78FA-4CF3-4131-B3A5-10952F071768}" srcOrd="6" destOrd="0" parTransId="{136541BD-8F71-4CA1-9ED6-671A804CAFFD}" sibTransId="{433D648D-7A34-4E60-808F-54D958631C39}"/>
    <dgm:cxn modelId="{EF0C7131-C6E2-43EA-B1DC-57EE7CC14E18}" srcId="{B140F0DC-42D5-47B0-A987-4AFE45C502D2}" destId="{5C26583B-6FB7-4A25-A886-6C69522657EF}" srcOrd="5" destOrd="0" parTransId="{B230D89E-C53D-43E0-AAA2-CF5B9B95BD94}" sibTransId="{E908F9C5-CDBB-4A70-AA1F-EAE0698DB1A0}"/>
    <dgm:cxn modelId="{8CCAFABB-7410-4116-97F9-A6F000094C49}" type="presOf" srcId="{12DF4583-D626-4758-A25A-FADCBC142998}" destId="{2B5E0F7A-D0F1-4CFE-A691-A28086E934ED}" srcOrd="0" destOrd="0" presId="urn:microsoft.com/office/officeart/2005/8/layout/vList5"/>
    <dgm:cxn modelId="{7C366CDB-9F2B-41E7-BA2E-3ECBE4EC50BD}" type="presParOf" srcId="{0566355D-1563-4E0E-8E6E-920F98DB90B9}" destId="{D986363C-86F0-43D7-9D48-EA9768A07F54}" srcOrd="0" destOrd="0" presId="urn:microsoft.com/office/officeart/2005/8/layout/vList5"/>
    <dgm:cxn modelId="{98B3149E-E85F-4495-900B-6DEB87EE0973}" type="presParOf" srcId="{D986363C-86F0-43D7-9D48-EA9768A07F54}" destId="{2B5E0F7A-D0F1-4CFE-A691-A28086E934ED}" srcOrd="0" destOrd="0" presId="urn:microsoft.com/office/officeart/2005/8/layout/vList5"/>
    <dgm:cxn modelId="{CA583B8B-CBC4-441A-B114-CED7DF88C0F6}" type="presParOf" srcId="{D986363C-86F0-43D7-9D48-EA9768A07F54}" destId="{65FB2065-ECA9-4E68-B9D3-8FD3DAD750A0}" srcOrd="1" destOrd="0" presId="urn:microsoft.com/office/officeart/2005/8/layout/vList5"/>
    <dgm:cxn modelId="{86E4547E-5E1F-49F8-9782-A0F9C5E06624}" type="presParOf" srcId="{0566355D-1563-4E0E-8E6E-920F98DB90B9}" destId="{ADB108B8-6850-49DD-9F4F-4C706CC6A24B}" srcOrd="1" destOrd="0" presId="urn:microsoft.com/office/officeart/2005/8/layout/vList5"/>
    <dgm:cxn modelId="{FA24CD78-8058-429A-AE0D-3EB19C653AFF}" type="presParOf" srcId="{0566355D-1563-4E0E-8E6E-920F98DB90B9}" destId="{823F7B80-5C37-4B36-9AD8-6EBDC0A61A9D}" srcOrd="2" destOrd="0" presId="urn:microsoft.com/office/officeart/2005/8/layout/vList5"/>
    <dgm:cxn modelId="{7B22C9E0-16B9-49C5-9169-1C4E2441DF62}" type="presParOf" srcId="{823F7B80-5C37-4B36-9AD8-6EBDC0A61A9D}" destId="{84FF05F0-58C4-4E60-AD7D-C169026713D3}" srcOrd="0" destOrd="0" presId="urn:microsoft.com/office/officeart/2005/8/layout/vList5"/>
    <dgm:cxn modelId="{89375500-35ED-4499-B52C-7C0DE792EC5A}" type="presParOf" srcId="{823F7B80-5C37-4B36-9AD8-6EBDC0A61A9D}" destId="{36743A32-FB4B-4765-8DD0-C3A1D77AD5FF}" srcOrd="1" destOrd="0" presId="urn:microsoft.com/office/officeart/2005/8/layout/vList5"/>
    <dgm:cxn modelId="{C62CA3A8-43A0-46A2-93B6-B7CA45E96219}" type="presParOf" srcId="{0566355D-1563-4E0E-8E6E-920F98DB90B9}" destId="{EF80AE06-C9EA-4861-8562-4661261CC501}" srcOrd="3" destOrd="0" presId="urn:microsoft.com/office/officeart/2005/8/layout/vList5"/>
    <dgm:cxn modelId="{A4FF0E62-B5BC-4C4F-B04F-7008B184D355}" type="presParOf" srcId="{0566355D-1563-4E0E-8E6E-920F98DB90B9}" destId="{0C36487B-516F-4580-A452-DD8A78BF797F}" srcOrd="4" destOrd="0" presId="urn:microsoft.com/office/officeart/2005/8/layout/vList5"/>
    <dgm:cxn modelId="{753ABC91-79C4-423E-83C0-25113CA56F0D}" type="presParOf" srcId="{0C36487B-516F-4580-A452-DD8A78BF797F}" destId="{9CAE9585-CC01-4913-B1C3-8035FB140C5E}" srcOrd="0" destOrd="0" presId="urn:microsoft.com/office/officeart/2005/8/layout/vList5"/>
    <dgm:cxn modelId="{FF5B72B1-55D2-4BCE-853C-9693943C84D1}" type="presParOf" srcId="{0C36487B-516F-4580-A452-DD8A78BF797F}" destId="{42367E59-61AB-4942-B895-C53E678F70A6}" srcOrd="1" destOrd="0" presId="urn:microsoft.com/office/officeart/2005/8/layout/vList5"/>
    <dgm:cxn modelId="{F5879BC4-148E-4DE9-A550-F66E1475D332}" type="presParOf" srcId="{0566355D-1563-4E0E-8E6E-920F98DB90B9}" destId="{D456FF70-69F5-4B54-A1DD-1424CDC70D7C}" srcOrd="5" destOrd="0" presId="urn:microsoft.com/office/officeart/2005/8/layout/vList5"/>
    <dgm:cxn modelId="{96CDCD85-CA4A-4DC4-916B-CA98FEB27DCA}" type="presParOf" srcId="{0566355D-1563-4E0E-8E6E-920F98DB90B9}" destId="{249CAFF9-0DA1-4EC5-86F9-CFE18125266A}" srcOrd="6" destOrd="0" presId="urn:microsoft.com/office/officeart/2005/8/layout/vList5"/>
    <dgm:cxn modelId="{8394CD94-4A72-44F1-A3B1-6443CBF7B51E}" type="presParOf" srcId="{249CAFF9-0DA1-4EC5-86F9-CFE18125266A}" destId="{708AC51F-EFA2-4689-A8ED-F0C2B2097635}" srcOrd="0" destOrd="0" presId="urn:microsoft.com/office/officeart/2005/8/layout/vList5"/>
    <dgm:cxn modelId="{46CDE5E5-6075-4E91-AD3C-43BABF665B20}" type="presParOf" srcId="{0566355D-1563-4E0E-8E6E-920F98DB90B9}" destId="{49D5C721-86BA-4C6C-B5B7-3AEC8ADF604B}" srcOrd="7" destOrd="0" presId="urn:microsoft.com/office/officeart/2005/8/layout/vList5"/>
    <dgm:cxn modelId="{903BF10E-4955-4A3E-835E-6A86A4BAC27C}" type="presParOf" srcId="{0566355D-1563-4E0E-8E6E-920F98DB90B9}" destId="{DC49EA9A-C6DA-41F3-A1BF-D7B81BD0B321}" srcOrd="8" destOrd="0" presId="urn:microsoft.com/office/officeart/2005/8/layout/vList5"/>
    <dgm:cxn modelId="{7F46A5A5-A499-42B1-A944-536E3521FF7A}" type="presParOf" srcId="{DC49EA9A-C6DA-41F3-A1BF-D7B81BD0B321}" destId="{133D7EF6-6DA1-462D-94E1-6252CD5226FC}" srcOrd="0" destOrd="0" presId="urn:microsoft.com/office/officeart/2005/8/layout/vList5"/>
    <dgm:cxn modelId="{A1C83375-71ED-42B6-9238-D840042EBC5F}" type="presParOf" srcId="{0566355D-1563-4E0E-8E6E-920F98DB90B9}" destId="{63E9A61A-1988-4E09-B33C-8F87E48A8A3E}" srcOrd="9" destOrd="0" presId="urn:microsoft.com/office/officeart/2005/8/layout/vList5"/>
    <dgm:cxn modelId="{F54D4334-9329-433E-8C5D-A2EC8E942E58}" type="presParOf" srcId="{0566355D-1563-4E0E-8E6E-920F98DB90B9}" destId="{0E5B562D-1821-4A98-8E8B-03B2345A1113}" srcOrd="10" destOrd="0" presId="urn:microsoft.com/office/officeart/2005/8/layout/vList5"/>
    <dgm:cxn modelId="{34B69256-C707-4E14-B5D5-E411F2358336}" type="presParOf" srcId="{0E5B562D-1821-4A98-8E8B-03B2345A1113}" destId="{F8F9EA43-A086-4806-9967-BFAD0E80B13A}" srcOrd="0" destOrd="0" presId="urn:microsoft.com/office/officeart/2005/8/layout/vList5"/>
    <dgm:cxn modelId="{E7AD4EA2-133D-47E7-BB43-DE9C33FCF8DF}" type="presParOf" srcId="{0566355D-1563-4E0E-8E6E-920F98DB90B9}" destId="{EF33F36F-125B-47E0-AEAD-A465F0DAA3BF}" srcOrd="11" destOrd="0" presId="urn:microsoft.com/office/officeart/2005/8/layout/vList5"/>
    <dgm:cxn modelId="{8A22159D-0E17-4A73-9AC6-594D8292380A}" type="presParOf" srcId="{0566355D-1563-4E0E-8E6E-920F98DB90B9}" destId="{D75DCA17-13E1-401F-BEAD-6A1362FC2FC9}" srcOrd="12" destOrd="0" presId="urn:microsoft.com/office/officeart/2005/8/layout/vList5"/>
    <dgm:cxn modelId="{C6A03E20-D69E-4378-9CAB-9794EF3AD2AC}" type="presParOf" srcId="{D75DCA17-13E1-401F-BEAD-6A1362FC2FC9}" destId="{BA60CC7D-2526-4759-A45E-CEDBB45737A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F031AB-0AEB-4DF6-A1A9-647C77DC18F6}">
      <dsp:nvSpPr>
        <dsp:cNvPr id="0" name=""/>
        <dsp:cNvSpPr/>
      </dsp:nvSpPr>
      <dsp:spPr>
        <a:xfrm rot="5400000">
          <a:off x="4847727" y="-2401803"/>
          <a:ext cx="760555" cy="5665251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smtClean="0"/>
            <a:t>12. Eastern European Young Water Professionals konferencija u Rigi - online</a:t>
          </a:r>
          <a:endParaRPr lang="en-US" sz="1800" kern="1200" dirty="0"/>
        </a:p>
      </dsp:txBody>
      <dsp:txXfrm rot="-5400000">
        <a:off x="2395380" y="87671"/>
        <a:ext cx="5628124" cy="686301"/>
      </dsp:txXfrm>
    </dsp:sp>
    <dsp:sp modelId="{3696B456-A074-4D97-9500-16FC8EF16A2C}">
      <dsp:nvSpPr>
        <dsp:cNvPr id="0" name=""/>
        <dsp:cNvSpPr/>
      </dsp:nvSpPr>
      <dsp:spPr>
        <a:xfrm>
          <a:off x="916" y="592"/>
          <a:ext cx="2394462" cy="860460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400" kern="1200" smtClean="0"/>
            <a:t>31.03.-02.04.</a:t>
          </a:r>
          <a:endParaRPr lang="en-US" sz="2400" kern="1200" dirty="0"/>
        </a:p>
      </dsp:txBody>
      <dsp:txXfrm>
        <a:off x="42920" y="42596"/>
        <a:ext cx="2310454" cy="776452"/>
      </dsp:txXfrm>
    </dsp:sp>
    <dsp:sp modelId="{0C86DDB4-239B-46EF-9204-D9D086232DDA}">
      <dsp:nvSpPr>
        <dsp:cNvPr id="0" name=""/>
        <dsp:cNvSpPr/>
      </dsp:nvSpPr>
      <dsp:spPr>
        <a:xfrm rot="5400000">
          <a:off x="4803362" y="-1541128"/>
          <a:ext cx="805287" cy="5676202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/>
            <a:t>Vode 2021 – Održivo upravljanje vodnim resursima i smart tehnologije</a:t>
          </a:r>
          <a:r>
            <a:rPr lang="hr-HR" sz="1800" kern="1200" smtClean="0"/>
            <a:t> – Zagreb, Westin</a:t>
          </a:r>
          <a:endParaRPr lang="en-US" sz="1800" kern="1200"/>
        </a:p>
      </dsp:txBody>
      <dsp:txXfrm rot="-5400000">
        <a:off x="2367905" y="933640"/>
        <a:ext cx="5636891" cy="726665"/>
      </dsp:txXfrm>
    </dsp:sp>
    <dsp:sp modelId="{F882B8AB-B974-4CBB-BDBB-9B01DB7AF6E1}">
      <dsp:nvSpPr>
        <dsp:cNvPr id="0" name=""/>
        <dsp:cNvSpPr/>
      </dsp:nvSpPr>
      <dsp:spPr>
        <a:xfrm>
          <a:off x="916" y="894033"/>
          <a:ext cx="2366987" cy="805878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2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400" kern="1200" smtClean="0"/>
            <a:t>20.07.</a:t>
          </a:r>
          <a:endParaRPr lang="en-US" sz="3400" kern="1200"/>
        </a:p>
      </dsp:txBody>
      <dsp:txXfrm>
        <a:off x="40256" y="933373"/>
        <a:ext cx="2288307" cy="727198"/>
      </dsp:txXfrm>
    </dsp:sp>
    <dsp:sp modelId="{48C45946-EFB2-4FFC-8E1C-9102BDC912D8}">
      <dsp:nvSpPr>
        <dsp:cNvPr id="0" name=""/>
        <dsp:cNvSpPr/>
      </dsp:nvSpPr>
      <dsp:spPr>
        <a:xfrm rot="5400000">
          <a:off x="4925935" y="-726291"/>
          <a:ext cx="560932" cy="5705162"/>
        </a:xfrm>
        <a:prstGeom prst="round2Same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800" kern="1200" smtClean="0"/>
            <a:t>Studijska posjeta Budimpešta-Reykjavik u organizaciji časopisa Komunal</a:t>
          </a:r>
          <a:endParaRPr lang="en-US" sz="1800" kern="1200"/>
        </a:p>
      </dsp:txBody>
      <dsp:txXfrm rot="-5400000">
        <a:off x="2353820" y="1873206"/>
        <a:ext cx="5677780" cy="506168"/>
      </dsp:txXfrm>
    </dsp:sp>
    <dsp:sp modelId="{38BC12BD-69CB-4BB8-A3AE-1535E3994560}">
      <dsp:nvSpPr>
        <dsp:cNvPr id="0" name=""/>
        <dsp:cNvSpPr/>
      </dsp:nvSpPr>
      <dsp:spPr>
        <a:xfrm>
          <a:off x="916" y="1732891"/>
          <a:ext cx="2352903" cy="786796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400" kern="1200" smtClean="0"/>
            <a:t>27.-31.08.</a:t>
          </a:r>
          <a:endParaRPr lang="en-US" sz="3400" kern="1200"/>
        </a:p>
      </dsp:txBody>
      <dsp:txXfrm>
        <a:off x="39324" y="1771299"/>
        <a:ext cx="2276087" cy="7099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FB2065-ECA9-4E68-B9D3-8FD3DAD750A0}">
      <dsp:nvSpPr>
        <dsp:cNvPr id="0" name=""/>
        <dsp:cNvSpPr/>
      </dsp:nvSpPr>
      <dsp:spPr>
        <a:xfrm rot="5400000">
          <a:off x="4392665" y="-2046663"/>
          <a:ext cx="463340" cy="4700682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kern="1200" smtClean="0"/>
            <a:t>Prezentacija Studije Poreč</a:t>
          </a:r>
          <a:endParaRPr lang="en-US" sz="1600" b="0" kern="1200" dirty="0"/>
        </a:p>
      </dsp:txBody>
      <dsp:txXfrm rot="-5400000">
        <a:off x="2273994" y="94626"/>
        <a:ext cx="4678064" cy="418104"/>
      </dsp:txXfrm>
    </dsp:sp>
    <dsp:sp modelId="{2B5E0F7A-D0F1-4CFE-A691-A28086E934ED}">
      <dsp:nvSpPr>
        <dsp:cNvPr id="0" name=""/>
        <dsp:cNvSpPr/>
      </dsp:nvSpPr>
      <dsp:spPr>
        <a:xfrm>
          <a:off x="349752" y="2555"/>
          <a:ext cx="1920222" cy="59631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0" kern="1200" smtClean="0"/>
            <a:t>23.03.</a:t>
          </a:r>
          <a:endParaRPr lang="en-US" sz="2000" b="0" kern="1200" dirty="0"/>
        </a:p>
      </dsp:txBody>
      <dsp:txXfrm>
        <a:off x="378862" y="31665"/>
        <a:ext cx="1862002" cy="538095"/>
      </dsp:txXfrm>
    </dsp:sp>
    <dsp:sp modelId="{36743A32-FB4B-4765-8DD0-C3A1D77AD5FF}">
      <dsp:nvSpPr>
        <dsp:cNvPr id="0" name=""/>
        <dsp:cNvSpPr/>
      </dsp:nvSpPr>
      <dsp:spPr>
        <a:xfrm rot="5400000">
          <a:off x="4317918" y="-1410625"/>
          <a:ext cx="604796" cy="4700682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0" kern="1200" smtClean="0"/>
            <a:t>Konferencija o problematici vodnih gubitaka u javnim vodoopskrbnim sustavima – Ivanić Grad</a:t>
          </a:r>
          <a:endParaRPr lang="en-US" sz="1400" b="0" kern="1200" dirty="0"/>
        </a:p>
      </dsp:txBody>
      <dsp:txXfrm rot="-5400000">
        <a:off x="2269975" y="666842"/>
        <a:ext cx="4671158" cy="545748"/>
      </dsp:txXfrm>
    </dsp:sp>
    <dsp:sp modelId="{84FF05F0-58C4-4E60-AD7D-C169026713D3}">
      <dsp:nvSpPr>
        <dsp:cNvPr id="0" name=""/>
        <dsp:cNvSpPr/>
      </dsp:nvSpPr>
      <dsp:spPr>
        <a:xfrm>
          <a:off x="349752" y="657764"/>
          <a:ext cx="1920222" cy="56390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0" kern="1200" smtClean="0"/>
            <a:t>18.-19.05</a:t>
          </a:r>
          <a:r>
            <a:rPr lang="hr-HR" sz="2000" b="0" kern="1200" dirty="0"/>
            <a:t>.</a:t>
          </a:r>
          <a:endParaRPr lang="en-US" sz="2000" b="0" kern="1200" dirty="0"/>
        </a:p>
      </dsp:txBody>
      <dsp:txXfrm>
        <a:off x="377279" y="685291"/>
        <a:ext cx="1865168" cy="508849"/>
      </dsp:txXfrm>
    </dsp:sp>
    <dsp:sp modelId="{42367E59-61AB-4942-B895-C53E678F70A6}">
      <dsp:nvSpPr>
        <dsp:cNvPr id="0" name=""/>
        <dsp:cNvSpPr/>
      </dsp:nvSpPr>
      <dsp:spPr>
        <a:xfrm rot="5400000">
          <a:off x="4337141" y="-762198"/>
          <a:ext cx="615162" cy="4700682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kern="1200" smtClean="0"/>
            <a:t>Voda za sve - Osije</a:t>
          </a:r>
          <a:r>
            <a:rPr lang="hr-HR" sz="1600" b="0" kern="1200" smtClean="0"/>
            <a:t>k</a:t>
          </a:r>
          <a:endParaRPr lang="en-US" sz="1600" b="0" kern="1200" dirty="0"/>
        </a:p>
      </dsp:txBody>
      <dsp:txXfrm rot="-5400000">
        <a:off x="2294381" y="1310592"/>
        <a:ext cx="4670652" cy="555102"/>
      </dsp:txXfrm>
    </dsp:sp>
    <dsp:sp modelId="{9CAE9585-CC01-4913-B1C3-8035FB140C5E}">
      <dsp:nvSpPr>
        <dsp:cNvPr id="0" name=""/>
        <dsp:cNvSpPr/>
      </dsp:nvSpPr>
      <dsp:spPr>
        <a:xfrm>
          <a:off x="349752" y="1341243"/>
          <a:ext cx="1944628" cy="49379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smtClean="0"/>
            <a:t>19.-20.05.</a:t>
          </a:r>
          <a:endParaRPr lang="en-US" sz="1800" kern="1200" dirty="0"/>
        </a:p>
      </dsp:txBody>
      <dsp:txXfrm>
        <a:off x="373857" y="1365348"/>
        <a:ext cx="1896418" cy="445588"/>
      </dsp:txXfrm>
    </dsp:sp>
    <dsp:sp modelId="{F269D3EE-E774-4574-B584-D14B65A896C0}">
      <dsp:nvSpPr>
        <dsp:cNvPr id="0" name=""/>
        <dsp:cNvSpPr/>
      </dsp:nvSpPr>
      <dsp:spPr>
        <a:xfrm rot="5400000">
          <a:off x="4312735" y="-31693"/>
          <a:ext cx="615162" cy="4700682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kern="1200" smtClean="0"/>
            <a:t>IFAT Münich</a:t>
          </a:r>
          <a:endParaRPr lang="en-US" sz="1600" b="0" kern="1200" dirty="0"/>
        </a:p>
      </dsp:txBody>
      <dsp:txXfrm rot="-5400000">
        <a:off x="2269975" y="2041097"/>
        <a:ext cx="4670652" cy="555102"/>
      </dsp:txXfrm>
    </dsp:sp>
    <dsp:sp modelId="{1A727DA4-D090-4F2C-B69B-378351913F71}">
      <dsp:nvSpPr>
        <dsp:cNvPr id="0" name=""/>
        <dsp:cNvSpPr/>
      </dsp:nvSpPr>
      <dsp:spPr>
        <a:xfrm>
          <a:off x="349752" y="1934171"/>
          <a:ext cx="1920222" cy="76895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0" kern="1200" smtClean="0"/>
            <a:t>31.05.</a:t>
          </a:r>
          <a:endParaRPr lang="en-US" sz="2000" b="0" kern="1200" dirty="0"/>
        </a:p>
      </dsp:txBody>
      <dsp:txXfrm>
        <a:off x="387289" y="1971708"/>
        <a:ext cx="1845148" cy="693878"/>
      </dsp:txXfrm>
    </dsp:sp>
    <dsp:sp modelId="{FC30040A-C5E9-4C50-9E4D-01E328BBF680}">
      <dsp:nvSpPr>
        <dsp:cNvPr id="0" name=""/>
        <dsp:cNvSpPr/>
      </dsp:nvSpPr>
      <dsp:spPr>
        <a:xfrm rot="5400000">
          <a:off x="4295178" y="775707"/>
          <a:ext cx="615162" cy="4700682"/>
        </a:xfrm>
        <a:prstGeom prst="round2Same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kern="1200" smtClean="0"/>
            <a:t>Vode 2022 – Komunal</a:t>
          </a:r>
          <a:endParaRPr lang="en-US" sz="1600" b="0" kern="1200" dirty="0"/>
        </a:p>
      </dsp:txBody>
      <dsp:txXfrm rot="-5400000">
        <a:off x="2252418" y="2848497"/>
        <a:ext cx="4670652" cy="555102"/>
      </dsp:txXfrm>
    </dsp:sp>
    <dsp:sp modelId="{A336DB09-C956-4362-ABC1-F72C96DC2C24}">
      <dsp:nvSpPr>
        <dsp:cNvPr id="0" name=""/>
        <dsp:cNvSpPr/>
      </dsp:nvSpPr>
      <dsp:spPr>
        <a:xfrm>
          <a:off x="349752" y="2741572"/>
          <a:ext cx="1902665" cy="76895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smtClean="0"/>
            <a:t>05.07.</a:t>
          </a:r>
          <a:endParaRPr lang="en-US" sz="2000" kern="1200" dirty="0"/>
        </a:p>
      </dsp:txBody>
      <dsp:txXfrm>
        <a:off x="387289" y="2779109"/>
        <a:ext cx="1827591" cy="693878"/>
      </dsp:txXfrm>
    </dsp:sp>
    <dsp:sp modelId="{6DC152A4-C020-4816-975A-76A38A2EBA27}">
      <dsp:nvSpPr>
        <dsp:cNvPr id="0" name=""/>
        <dsp:cNvSpPr/>
      </dsp:nvSpPr>
      <dsp:spPr>
        <a:xfrm rot="5400000">
          <a:off x="4295178" y="1583107"/>
          <a:ext cx="615162" cy="4700682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600" b="0" kern="1200" smtClean="0"/>
            <a:t>BRAVOBRICK radionica - GradZG</a:t>
          </a:r>
          <a:endParaRPr lang="en-US" sz="1600" b="0" kern="1200" dirty="0"/>
        </a:p>
      </dsp:txBody>
      <dsp:txXfrm rot="-5400000">
        <a:off x="2252418" y="3655897"/>
        <a:ext cx="4670652" cy="555102"/>
      </dsp:txXfrm>
    </dsp:sp>
    <dsp:sp modelId="{A45FE338-B6C8-426D-9668-D52A26F04C5A}">
      <dsp:nvSpPr>
        <dsp:cNvPr id="0" name=""/>
        <dsp:cNvSpPr/>
      </dsp:nvSpPr>
      <dsp:spPr>
        <a:xfrm>
          <a:off x="349752" y="3548972"/>
          <a:ext cx="1902665" cy="76895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kern="1200" smtClean="0"/>
            <a:t>13.07.</a:t>
          </a:r>
          <a:endParaRPr lang="en-US" sz="2000" kern="1200" dirty="0"/>
        </a:p>
      </dsp:txBody>
      <dsp:txXfrm>
        <a:off x="387289" y="3586509"/>
        <a:ext cx="1827591" cy="6938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F394E7-9220-4C83-B263-C8ADD9084EB6}">
      <dsp:nvSpPr>
        <dsp:cNvPr id="0" name=""/>
        <dsp:cNvSpPr/>
      </dsp:nvSpPr>
      <dsp:spPr>
        <a:xfrm rot="5400000">
          <a:off x="4959156" y="-2228620"/>
          <a:ext cx="414538" cy="4977192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600" kern="1200" smtClean="0"/>
            <a:t>EWA Management Committee i Council Meeting</a:t>
          </a:r>
          <a:endParaRPr lang="en-US" sz="1600" kern="1200"/>
        </a:p>
      </dsp:txBody>
      <dsp:txXfrm rot="-5400000">
        <a:off x="2677829" y="72943"/>
        <a:ext cx="4956956" cy="374066"/>
      </dsp:txXfrm>
    </dsp:sp>
    <dsp:sp modelId="{C77D3130-7029-48CD-9FF3-B197C964E56C}">
      <dsp:nvSpPr>
        <dsp:cNvPr id="0" name=""/>
        <dsp:cNvSpPr/>
      </dsp:nvSpPr>
      <dsp:spPr>
        <a:xfrm>
          <a:off x="121841" y="889"/>
          <a:ext cx="2555987" cy="51817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700" kern="1200" smtClean="0"/>
            <a:t>04.05.2021.</a:t>
          </a:r>
          <a:endParaRPr lang="en-US" sz="2700" kern="1200"/>
        </a:p>
      </dsp:txBody>
      <dsp:txXfrm>
        <a:off x="147136" y="26184"/>
        <a:ext cx="2505397" cy="467582"/>
      </dsp:txXfrm>
    </dsp:sp>
    <dsp:sp modelId="{ADF031AB-0AEB-4DF6-A1A9-647C77DC18F6}">
      <dsp:nvSpPr>
        <dsp:cNvPr id="0" name=""/>
        <dsp:cNvSpPr/>
      </dsp:nvSpPr>
      <dsp:spPr>
        <a:xfrm rot="5400000">
          <a:off x="4959156" y="-1684538"/>
          <a:ext cx="414538" cy="4977192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smtClean="0"/>
            <a:t>EWA Management Committee meeting (Hennef)</a:t>
          </a:r>
          <a:endParaRPr lang="en-US" sz="1600" kern="1200" dirty="0"/>
        </a:p>
      </dsp:txBody>
      <dsp:txXfrm rot="-5400000">
        <a:off x="2677829" y="617025"/>
        <a:ext cx="4956956" cy="374066"/>
      </dsp:txXfrm>
    </dsp:sp>
    <dsp:sp modelId="{3696B456-A074-4D97-9500-16FC8EF16A2C}">
      <dsp:nvSpPr>
        <dsp:cNvPr id="0" name=""/>
        <dsp:cNvSpPr/>
      </dsp:nvSpPr>
      <dsp:spPr>
        <a:xfrm>
          <a:off x="121841" y="544971"/>
          <a:ext cx="2555987" cy="51817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kern="1200" smtClean="0"/>
            <a:t>04.04.</a:t>
          </a:r>
          <a:endParaRPr lang="en-US" sz="2800" kern="1200" dirty="0"/>
        </a:p>
      </dsp:txBody>
      <dsp:txXfrm>
        <a:off x="147136" y="570266"/>
        <a:ext cx="2505397" cy="467582"/>
      </dsp:txXfrm>
    </dsp:sp>
    <dsp:sp modelId="{530275FC-C24A-4CAB-9C94-97B292D4560B}">
      <dsp:nvSpPr>
        <dsp:cNvPr id="0" name=""/>
        <dsp:cNvSpPr/>
      </dsp:nvSpPr>
      <dsp:spPr>
        <a:xfrm rot="5400000">
          <a:off x="4959156" y="-1140457"/>
          <a:ext cx="414538" cy="4977192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smtClean="0"/>
            <a:t>EWA Council meeting (IFAT)</a:t>
          </a:r>
          <a:endParaRPr lang="en-US" sz="1600" kern="1200"/>
        </a:p>
      </dsp:txBody>
      <dsp:txXfrm rot="-5400000">
        <a:off x="2677829" y="1161106"/>
        <a:ext cx="4956956" cy="374066"/>
      </dsp:txXfrm>
    </dsp:sp>
    <dsp:sp modelId="{52730AE8-BC13-44C4-BB2F-3B2EDD586620}">
      <dsp:nvSpPr>
        <dsp:cNvPr id="0" name=""/>
        <dsp:cNvSpPr/>
      </dsp:nvSpPr>
      <dsp:spPr>
        <a:xfrm>
          <a:off x="121841" y="1089052"/>
          <a:ext cx="2555987" cy="51817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kern="1200" smtClean="0"/>
            <a:t>30.05.</a:t>
          </a:r>
          <a:endParaRPr lang="en-US" sz="2800" kern="1200"/>
        </a:p>
      </dsp:txBody>
      <dsp:txXfrm>
        <a:off x="147136" y="1114347"/>
        <a:ext cx="2505397" cy="467582"/>
      </dsp:txXfrm>
    </dsp:sp>
    <dsp:sp modelId="{274783D5-529D-4473-8A8A-A975BAA32E55}">
      <dsp:nvSpPr>
        <dsp:cNvPr id="0" name=""/>
        <dsp:cNvSpPr/>
      </dsp:nvSpPr>
      <dsp:spPr>
        <a:xfrm rot="5400000">
          <a:off x="4959156" y="-596375"/>
          <a:ext cx="414538" cy="4977192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smtClean="0"/>
            <a:t>EWA Executive Directors’ meeting (IFAT)</a:t>
          </a:r>
          <a:endParaRPr lang="en-US" sz="1600" kern="1200" dirty="0"/>
        </a:p>
      </dsp:txBody>
      <dsp:txXfrm rot="-5400000">
        <a:off x="2677829" y="1705188"/>
        <a:ext cx="4956956" cy="374066"/>
      </dsp:txXfrm>
    </dsp:sp>
    <dsp:sp modelId="{BB2DBAAD-F2F2-4DA5-AF8C-F8CA3127FA2F}">
      <dsp:nvSpPr>
        <dsp:cNvPr id="0" name=""/>
        <dsp:cNvSpPr/>
      </dsp:nvSpPr>
      <dsp:spPr>
        <a:xfrm>
          <a:off x="121841" y="1633134"/>
          <a:ext cx="2555987" cy="51817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kern="1200" smtClean="0"/>
            <a:t>31.05.</a:t>
          </a:r>
          <a:endParaRPr lang="en-US" sz="2800" kern="1200" dirty="0"/>
        </a:p>
      </dsp:txBody>
      <dsp:txXfrm>
        <a:off x="147136" y="1658429"/>
        <a:ext cx="2505397" cy="467582"/>
      </dsp:txXfrm>
    </dsp:sp>
    <dsp:sp modelId="{A6636C53-18A4-4FEA-A03B-6EE311FB8948}">
      <dsp:nvSpPr>
        <dsp:cNvPr id="0" name=""/>
        <dsp:cNvSpPr/>
      </dsp:nvSpPr>
      <dsp:spPr>
        <a:xfrm rot="5400000">
          <a:off x="4959156" y="-52294"/>
          <a:ext cx="414538" cy="4977192"/>
        </a:xfrm>
        <a:prstGeom prst="round2Same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200" kern="1200" smtClean="0"/>
            <a:t>20th EWA Inernational Symposium 2022: „Integration of the Water Sector in the Circular Economy”</a:t>
          </a:r>
          <a:endParaRPr lang="en-US" sz="1200" kern="1200" dirty="0"/>
        </a:p>
      </dsp:txBody>
      <dsp:txXfrm rot="-5400000">
        <a:off x="2677829" y="2249269"/>
        <a:ext cx="4956956" cy="374066"/>
      </dsp:txXfrm>
    </dsp:sp>
    <dsp:sp modelId="{228E9975-1659-4964-A01F-1266D2EEF0A9}">
      <dsp:nvSpPr>
        <dsp:cNvPr id="0" name=""/>
        <dsp:cNvSpPr/>
      </dsp:nvSpPr>
      <dsp:spPr>
        <a:xfrm>
          <a:off x="121841" y="2177215"/>
          <a:ext cx="2555987" cy="51817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800" kern="1200" smtClean="0"/>
            <a:t>01.-02.06.</a:t>
          </a:r>
          <a:endParaRPr lang="en-US" sz="2800" kern="1200" dirty="0"/>
        </a:p>
      </dsp:txBody>
      <dsp:txXfrm>
        <a:off x="147136" y="2202510"/>
        <a:ext cx="2505397" cy="467582"/>
      </dsp:txXfrm>
    </dsp:sp>
    <dsp:sp modelId="{DAAE2B91-E5B1-40F5-86F2-FDB355F91FF3}">
      <dsp:nvSpPr>
        <dsp:cNvPr id="0" name=""/>
        <dsp:cNvSpPr/>
      </dsp:nvSpPr>
      <dsp:spPr>
        <a:xfrm rot="5400000">
          <a:off x="4959156" y="491787"/>
          <a:ext cx="414538" cy="4977192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200" kern="1200" smtClean="0">
              <a:solidFill>
                <a:schemeClr val="tx1"/>
              </a:solidFill>
            </a:rPr>
            <a:t>17th Brussels Conference „Water initiatives in the light of the European Green Deal”  </a:t>
          </a:r>
          <a:endParaRPr lang="en-US" sz="1200" kern="1200"/>
        </a:p>
      </dsp:txBody>
      <dsp:txXfrm rot="-5400000">
        <a:off x="2677829" y="2793350"/>
        <a:ext cx="4956956" cy="374066"/>
      </dsp:txXfrm>
    </dsp:sp>
    <dsp:sp modelId="{13802FD7-2D5D-4C9A-ADA7-84593955FD35}">
      <dsp:nvSpPr>
        <dsp:cNvPr id="0" name=""/>
        <dsp:cNvSpPr/>
      </dsp:nvSpPr>
      <dsp:spPr>
        <a:xfrm>
          <a:off x="121841" y="2721297"/>
          <a:ext cx="2555987" cy="51817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700" kern="1200" smtClean="0"/>
            <a:t>08.11.</a:t>
          </a:r>
          <a:endParaRPr lang="en-US" sz="2700" kern="1200"/>
        </a:p>
      </dsp:txBody>
      <dsp:txXfrm>
        <a:off x="147136" y="2746592"/>
        <a:ext cx="2505397" cy="4675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FB2065-ECA9-4E68-B9D3-8FD3DAD750A0}">
      <dsp:nvSpPr>
        <dsp:cNvPr id="0" name=""/>
        <dsp:cNvSpPr/>
      </dsp:nvSpPr>
      <dsp:spPr>
        <a:xfrm rot="5400000">
          <a:off x="4238424" y="-1974502"/>
          <a:ext cx="390248" cy="4516341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kern="1200" smtClean="0"/>
            <a:t>EWA Spring Conference (Antwerpen)</a:t>
          </a:r>
          <a:endParaRPr lang="en-US" sz="1600" b="0" kern="1200" dirty="0"/>
        </a:p>
      </dsp:txBody>
      <dsp:txXfrm rot="-5400000">
        <a:off x="2175378" y="107594"/>
        <a:ext cx="4497291" cy="352148"/>
      </dsp:txXfrm>
    </dsp:sp>
    <dsp:sp modelId="{2B5E0F7A-D0F1-4CFE-A691-A28086E934ED}">
      <dsp:nvSpPr>
        <dsp:cNvPr id="0" name=""/>
        <dsp:cNvSpPr/>
      </dsp:nvSpPr>
      <dsp:spPr>
        <a:xfrm>
          <a:off x="324386" y="2914"/>
          <a:ext cx="1844919" cy="50224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0" kern="1200" smtClean="0"/>
            <a:t>11.05</a:t>
          </a:r>
          <a:r>
            <a:rPr lang="hr-HR" sz="2000" b="0" kern="1200" dirty="0"/>
            <a:t>.</a:t>
          </a:r>
          <a:endParaRPr lang="en-US" sz="2000" b="0" kern="1200" dirty="0"/>
        </a:p>
      </dsp:txBody>
      <dsp:txXfrm>
        <a:off x="348904" y="27432"/>
        <a:ext cx="1795883" cy="453210"/>
      </dsp:txXfrm>
    </dsp:sp>
    <dsp:sp modelId="{36743A32-FB4B-4765-8DD0-C3A1D77AD5FF}">
      <dsp:nvSpPr>
        <dsp:cNvPr id="0" name=""/>
        <dsp:cNvSpPr/>
      </dsp:nvSpPr>
      <dsp:spPr>
        <a:xfrm rot="5400000">
          <a:off x="4172782" y="-1465932"/>
          <a:ext cx="509389" cy="4516341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kern="1200" smtClean="0"/>
            <a:t>EWA Council meeting</a:t>
          </a:r>
          <a:endParaRPr lang="en-US" sz="1600" b="0" kern="1200" dirty="0"/>
        </a:p>
      </dsp:txBody>
      <dsp:txXfrm rot="-5400000">
        <a:off x="2169306" y="562410"/>
        <a:ext cx="4491475" cy="459657"/>
      </dsp:txXfrm>
    </dsp:sp>
    <dsp:sp modelId="{84FF05F0-58C4-4E60-AD7D-C169026713D3}">
      <dsp:nvSpPr>
        <dsp:cNvPr id="0" name=""/>
        <dsp:cNvSpPr/>
      </dsp:nvSpPr>
      <dsp:spPr>
        <a:xfrm>
          <a:off x="324386" y="554764"/>
          <a:ext cx="1844919" cy="47494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0" kern="1200" smtClean="0"/>
            <a:t>12.05</a:t>
          </a:r>
          <a:r>
            <a:rPr lang="hr-HR" sz="2000" b="0" kern="1200" dirty="0"/>
            <a:t>.</a:t>
          </a:r>
          <a:endParaRPr lang="en-US" sz="2000" b="0" kern="1200" dirty="0"/>
        </a:p>
      </dsp:txBody>
      <dsp:txXfrm>
        <a:off x="347571" y="577949"/>
        <a:ext cx="1798549" cy="428577"/>
      </dsp:txXfrm>
    </dsp:sp>
    <dsp:sp modelId="{42367E59-61AB-4942-B895-C53E678F70A6}">
      <dsp:nvSpPr>
        <dsp:cNvPr id="0" name=""/>
        <dsp:cNvSpPr/>
      </dsp:nvSpPr>
      <dsp:spPr>
        <a:xfrm rot="5400000">
          <a:off x="4191865" y="-919795"/>
          <a:ext cx="518120" cy="4516341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500" kern="1200" smtClean="0"/>
            <a:t>Joint Conference EWA &amp; ÖWAV – „Climate Change and Water Management” (Wien)</a:t>
          </a:r>
          <a:endParaRPr lang="en-US" sz="1500" kern="1200" dirty="0"/>
        </a:p>
      </dsp:txBody>
      <dsp:txXfrm rot="-5400000">
        <a:off x="2192755" y="1104608"/>
        <a:ext cx="4491048" cy="467534"/>
      </dsp:txXfrm>
    </dsp:sp>
    <dsp:sp modelId="{9CAE9585-CC01-4913-B1C3-8035FB140C5E}">
      <dsp:nvSpPr>
        <dsp:cNvPr id="0" name=""/>
        <dsp:cNvSpPr/>
      </dsp:nvSpPr>
      <dsp:spPr>
        <a:xfrm>
          <a:off x="324386" y="1086374"/>
          <a:ext cx="1868368" cy="50400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800" kern="1200" smtClean="0"/>
            <a:t>19.-20.10.</a:t>
          </a:r>
          <a:endParaRPr lang="en-US" sz="1800" kern="1200" dirty="0"/>
        </a:p>
      </dsp:txBody>
      <dsp:txXfrm>
        <a:off x="348989" y="1110977"/>
        <a:ext cx="1819162" cy="454795"/>
      </dsp:txXfrm>
    </dsp:sp>
    <dsp:sp modelId="{708AC51F-EFA2-4689-A8ED-F0C2B2097635}">
      <dsp:nvSpPr>
        <dsp:cNvPr id="0" name=""/>
        <dsp:cNvSpPr/>
      </dsp:nvSpPr>
      <dsp:spPr>
        <a:xfrm>
          <a:off x="324386" y="1629817"/>
          <a:ext cx="6408011" cy="64765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smtClean="0"/>
            <a:t>Hrvatska konferencija o vodama</a:t>
          </a:r>
        </a:p>
      </dsp:txBody>
      <dsp:txXfrm>
        <a:off x="356002" y="1661433"/>
        <a:ext cx="6344779" cy="584418"/>
      </dsp:txXfrm>
    </dsp:sp>
    <dsp:sp modelId="{133D7EF6-6DA1-462D-94E1-6252CD5226FC}">
      <dsp:nvSpPr>
        <dsp:cNvPr id="0" name=""/>
        <dsp:cNvSpPr/>
      </dsp:nvSpPr>
      <dsp:spPr>
        <a:xfrm>
          <a:off x="324386" y="2309850"/>
          <a:ext cx="6408011" cy="64765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smtClean="0"/>
            <a:t>Voda za sve - Osijek</a:t>
          </a:r>
        </a:p>
      </dsp:txBody>
      <dsp:txXfrm>
        <a:off x="356002" y="2341466"/>
        <a:ext cx="6344779" cy="584418"/>
      </dsp:txXfrm>
    </dsp:sp>
    <dsp:sp modelId="{F8F9EA43-A086-4806-9967-BFAD0E80B13A}">
      <dsp:nvSpPr>
        <dsp:cNvPr id="0" name=""/>
        <dsp:cNvSpPr/>
      </dsp:nvSpPr>
      <dsp:spPr>
        <a:xfrm>
          <a:off x="324386" y="2989882"/>
          <a:ext cx="6408011" cy="6476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smtClean="0"/>
            <a:t>Suradnja s časopisom Komunal</a:t>
          </a:r>
        </a:p>
      </dsp:txBody>
      <dsp:txXfrm>
        <a:off x="356002" y="3021498"/>
        <a:ext cx="6344779" cy="584418"/>
      </dsp:txXfrm>
    </dsp:sp>
    <dsp:sp modelId="{BA60CC7D-2526-4759-A45E-CEDBB45737A5}">
      <dsp:nvSpPr>
        <dsp:cNvPr id="0" name=""/>
        <dsp:cNvSpPr/>
      </dsp:nvSpPr>
      <dsp:spPr>
        <a:xfrm>
          <a:off x="324386" y="3669915"/>
          <a:ext cx="6408011" cy="64765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Suradnja s Norveškim</a:t>
          </a:r>
          <a:r>
            <a:rPr lang="hr-HR" sz="1800" kern="1200" smtClean="0"/>
            <a:t> i Češkim</a:t>
          </a:r>
          <a:r>
            <a:rPr lang="en-US" sz="1800" kern="1200" smtClean="0"/>
            <a:t> Veleposlanstvom</a:t>
          </a:r>
        </a:p>
      </dsp:txBody>
      <dsp:txXfrm>
        <a:off x="356002" y="3701531"/>
        <a:ext cx="6344779" cy="5844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2" y="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fld id="{7CC8F231-0FEE-4221-83A3-BA31980B30F7}" type="datetimeFigureOut">
              <a:rPr lang="hr-HR" smtClean="0"/>
              <a:t>13.12.2022.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2" y="9430090"/>
            <a:ext cx="2945660" cy="496412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fld id="{4EEFDEF3-B0C1-4FCF-8C77-117C92FEF1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79274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60EF-EA75-455E-9B5F-9A86CDA7AA9F}" type="datetimeFigureOut">
              <a:rPr lang="hr-HR" smtClean="0"/>
              <a:pPr/>
              <a:t>13.12.2022.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CB25-FE02-4217-A47F-A0B7E24D7E8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66685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60EF-EA75-455E-9B5F-9A86CDA7AA9F}" type="datetimeFigureOut">
              <a:rPr lang="hr-HR" smtClean="0"/>
              <a:pPr/>
              <a:t>13.12.2022.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CB25-FE02-4217-A47F-A0B7E24D7E8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8958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60EF-EA75-455E-9B5F-9A86CDA7AA9F}" type="datetimeFigureOut">
              <a:rPr lang="hr-HR" smtClean="0"/>
              <a:pPr/>
              <a:t>13.12.2022.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CB25-FE02-4217-A47F-A0B7E24D7E8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8017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60EF-EA75-455E-9B5F-9A86CDA7AA9F}" type="datetimeFigureOut">
              <a:rPr lang="hr-HR" smtClean="0"/>
              <a:pPr/>
              <a:t>13.12.2022.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CB25-FE02-4217-A47F-A0B7E24D7E8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77936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60EF-EA75-455E-9B5F-9A86CDA7AA9F}" type="datetimeFigureOut">
              <a:rPr lang="hr-HR" smtClean="0"/>
              <a:pPr/>
              <a:t>13.12.2022.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CB25-FE02-4217-A47F-A0B7E24D7E8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7094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60EF-EA75-455E-9B5F-9A86CDA7AA9F}" type="datetimeFigureOut">
              <a:rPr lang="hr-HR" smtClean="0"/>
              <a:pPr/>
              <a:t>13.12.2022.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CB25-FE02-4217-A47F-A0B7E24D7E8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385650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60EF-EA75-455E-9B5F-9A86CDA7AA9F}" type="datetimeFigureOut">
              <a:rPr lang="hr-HR" smtClean="0"/>
              <a:pPr/>
              <a:t>13.12.2022.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CB25-FE02-4217-A47F-A0B7E24D7E8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10308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60EF-EA75-455E-9B5F-9A86CDA7AA9F}" type="datetimeFigureOut">
              <a:rPr lang="hr-HR" smtClean="0"/>
              <a:pPr/>
              <a:t>13.12.2022.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CB25-FE02-4217-A47F-A0B7E24D7E8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40063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60EF-EA75-455E-9B5F-9A86CDA7AA9F}" type="datetimeFigureOut">
              <a:rPr lang="hr-HR" smtClean="0"/>
              <a:pPr/>
              <a:t>13.12.2022.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CB25-FE02-4217-A47F-A0B7E24D7E8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59589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60EF-EA75-455E-9B5F-9A86CDA7AA9F}" type="datetimeFigureOut">
              <a:rPr lang="hr-HR" smtClean="0"/>
              <a:pPr/>
              <a:t>13.12.2022.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CB25-FE02-4217-A47F-A0B7E24D7E8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23892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60EF-EA75-455E-9B5F-9A86CDA7AA9F}" type="datetimeFigureOut">
              <a:rPr lang="hr-HR" smtClean="0"/>
              <a:pPr/>
              <a:t>13.12.2022.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CB25-FE02-4217-A47F-A0B7E24D7E8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9716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60EF-EA75-455E-9B5F-9A86CDA7AA9F}" type="datetimeFigureOut">
              <a:rPr lang="hr-HR" smtClean="0"/>
              <a:pPr/>
              <a:t>13.12.2022.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CB25-FE02-4217-A47F-A0B7E24D7E8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4187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60EF-EA75-455E-9B5F-9A86CDA7AA9F}" type="datetimeFigureOut">
              <a:rPr lang="hr-HR" smtClean="0"/>
              <a:pPr/>
              <a:t>13.12.2022.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CB25-FE02-4217-A47F-A0B7E24D7E8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06519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60EF-EA75-455E-9B5F-9A86CDA7AA9F}" type="datetimeFigureOut">
              <a:rPr lang="hr-HR" smtClean="0"/>
              <a:pPr/>
              <a:t>13.12.2022.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CB25-FE02-4217-A47F-A0B7E24D7E8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3037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60EF-EA75-455E-9B5F-9A86CDA7AA9F}" type="datetimeFigureOut">
              <a:rPr lang="hr-HR" smtClean="0"/>
              <a:pPr/>
              <a:t>13.12.2022.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CB25-FE02-4217-A47F-A0B7E24D7E8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8569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60EF-EA75-455E-9B5F-9A86CDA7AA9F}" type="datetimeFigureOut">
              <a:rPr lang="hr-HR" smtClean="0"/>
              <a:pPr/>
              <a:t>13.12.2022.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ECB25-FE02-4217-A47F-A0B7E24D7E8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0277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F60EF-EA75-455E-9B5F-9A86CDA7AA9F}" type="datetimeFigureOut">
              <a:rPr lang="hr-HR" smtClean="0"/>
              <a:pPr/>
              <a:t>13.12.2022.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8FECB25-FE02-4217-A47F-A0B7E24D7E83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55161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6696744" cy="3156768"/>
          </a:xfrm>
        </p:spPr>
        <p:txBody>
          <a:bodyPr>
            <a:noAutofit/>
          </a:bodyPr>
          <a:lstStyle/>
          <a:p>
            <a:r>
              <a:rPr lang="hr-HR" sz="4000" dirty="0" smtClean="0"/>
              <a:t>Redovna Skupština </a:t>
            </a:r>
            <a:r>
              <a:rPr lang="hr-HR" sz="4000" dirty="0"/>
              <a:t/>
            </a:r>
            <a:br>
              <a:rPr lang="hr-HR" sz="4000" dirty="0"/>
            </a:br>
            <a:r>
              <a:rPr lang="hr-HR" sz="4000" dirty="0"/>
              <a:t>Hrvatskog društva za zaštitu voda</a:t>
            </a:r>
            <a:br>
              <a:rPr lang="hr-HR" sz="4000" dirty="0"/>
            </a:br>
            <a:r>
              <a:rPr lang="hr-HR" sz="4000" dirty="0"/>
              <a:t/>
            </a:r>
            <a:br>
              <a:rPr lang="hr-HR" sz="4000" dirty="0"/>
            </a:br>
            <a:r>
              <a:rPr lang="hr-HR" sz="2400" dirty="0" smtClean="0"/>
              <a:t>14.12.2022.</a:t>
            </a:r>
            <a:endParaRPr lang="hr-H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5949280"/>
            <a:ext cx="3960440" cy="598265"/>
          </a:xfrm>
        </p:spPr>
        <p:txBody>
          <a:bodyPr anchor="ctr">
            <a:normAutofit/>
          </a:bodyPr>
          <a:lstStyle/>
          <a:p>
            <a:pPr algn="l"/>
            <a:r>
              <a:rPr lang="hr-HR" sz="2000" dirty="0">
                <a:solidFill>
                  <a:schemeClr val="accent1">
                    <a:lumMod val="75000"/>
                  </a:schemeClr>
                </a:solidFill>
              </a:rPr>
              <a:t>Hrvatsko društvo za zaštitu voda</a:t>
            </a:r>
          </a:p>
        </p:txBody>
      </p:sp>
      <p:pic>
        <p:nvPicPr>
          <p:cNvPr id="4" name="Picture 3" descr="hdzv 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5949280"/>
            <a:ext cx="576064" cy="57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67880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52928" cy="936104"/>
          </a:xfrm>
        </p:spPr>
        <p:txBody>
          <a:bodyPr>
            <a:noAutofit/>
          </a:bodyPr>
          <a:lstStyle/>
          <a:p>
            <a:pPr marL="64008"/>
            <a:r>
              <a:rPr lang="hr-HR" smtClean="0"/>
              <a:t>Planirane aktivnosti </a:t>
            </a:r>
            <a:r>
              <a:rPr lang="hr-HR"/>
              <a:t>u </a:t>
            </a:r>
            <a:r>
              <a:rPr lang="hr-HR" smtClean="0"/>
              <a:t>2023. </a:t>
            </a:r>
            <a:r>
              <a:rPr lang="hr-HR" dirty="0"/>
              <a:t>godini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708677"/>
              </p:ext>
            </p:extLst>
          </p:nvPr>
        </p:nvGraphicFramePr>
        <p:xfrm>
          <a:off x="395536" y="1700808"/>
          <a:ext cx="7056784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9868980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7" y="332656"/>
            <a:ext cx="7056784" cy="1656184"/>
          </a:xfrm>
        </p:spPr>
        <p:txBody>
          <a:bodyPr>
            <a:normAutofit fontScale="90000"/>
          </a:bodyPr>
          <a:lstStyle/>
          <a:p>
            <a:pPr marL="64008"/>
            <a:r>
              <a:rPr lang="hr-HR"/>
              <a:t>Organizacija 4. međunarodne konferencije o vodama u osjetljivim i zaštićenim područjima 2024.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2564904"/>
            <a:ext cx="7200800" cy="3168352"/>
          </a:xfrm>
        </p:spPr>
        <p:txBody>
          <a:bodyPr anchor="t">
            <a:noAutofit/>
          </a:bodyPr>
          <a:lstStyle/>
          <a:p>
            <a:r>
              <a:rPr lang="hr-HR" sz="2400" smtClean="0">
                <a:solidFill>
                  <a:schemeClr val="tx1"/>
                </a:solidFill>
              </a:rPr>
              <a:t>Proljeće 2024.</a:t>
            </a:r>
          </a:p>
          <a:p>
            <a:r>
              <a:rPr lang="hr-HR" sz="2400" smtClean="0">
                <a:solidFill>
                  <a:schemeClr val="tx1"/>
                </a:solidFill>
              </a:rPr>
              <a:t>Lokacija: Istra</a:t>
            </a:r>
          </a:p>
          <a:p>
            <a:r>
              <a:rPr lang="hr-HR" sz="2400" smtClean="0">
                <a:solidFill>
                  <a:schemeClr val="tx1"/>
                </a:solidFill>
              </a:rPr>
              <a:t>Organizacijski odbor – dr.sc. Zoran Nakić</a:t>
            </a:r>
          </a:p>
          <a:p>
            <a:r>
              <a:rPr lang="hr-HR" sz="2400" smtClean="0">
                <a:solidFill>
                  <a:schemeClr val="tx1"/>
                </a:solidFill>
              </a:rPr>
              <a:t>Znanstveni odbor – izv.prof.dr.sc. Dražen Vouk</a:t>
            </a:r>
          </a:p>
        </p:txBody>
      </p:sp>
    </p:spTree>
    <p:extLst>
      <p:ext uri="{BB962C8B-B14F-4D97-AF65-F5344CB8AC3E}">
        <p14:creationId xmlns:p14="http://schemas.microsoft.com/office/powerpoint/2010/main" val="3737739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924944"/>
            <a:ext cx="6347713" cy="731168"/>
          </a:xfrm>
        </p:spPr>
        <p:txBody>
          <a:bodyPr/>
          <a:lstStyle/>
          <a:p>
            <a:pPr algn="ctr"/>
            <a:r>
              <a:rPr lang="hr-HR" b="1" u="sng" dirty="0"/>
              <a:t>Hvala na pažnji </a:t>
            </a:r>
            <a:r>
              <a:rPr lang="hr-HR" b="1" u="sng" dirty="0">
                <a:sym typeface="Wingdings" panose="05000000000000000000" pitchFamily="2" charset="2"/>
              </a:rPr>
              <a:t></a:t>
            </a:r>
            <a:endParaRPr lang="hr-HR" b="1" u="sng" dirty="0"/>
          </a:p>
        </p:txBody>
      </p:sp>
    </p:spTree>
    <p:extLst>
      <p:ext uri="{BB962C8B-B14F-4D97-AF65-F5344CB8AC3E}">
        <p14:creationId xmlns:p14="http://schemas.microsoft.com/office/powerpoint/2010/main" val="2024183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71600" y="476672"/>
            <a:ext cx="69127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hr-HR" sz="2400" dirty="0" smtClean="0">
                <a:solidFill>
                  <a:schemeClr val="accent1"/>
                </a:solidFill>
              </a:rPr>
              <a:t>Redovna Skupština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hr-HR" sz="2400" dirty="0">
                <a:solidFill>
                  <a:schemeClr val="accent1"/>
                </a:solidFill>
              </a:rPr>
              <a:t>N</a:t>
            </a:r>
            <a:r>
              <a:rPr lang="hr-HR" sz="2400" dirty="0" smtClean="0">
                <a:solidFill>
                  <a:schemeClr val="accent1"/>
                </a:solidFill>
              </a:rPr>
              <a:t>ajava predavanja:</a:t>
            </a:r>
          </a:p>
          <a:p>
            <a:pPr marL="630238" indent="-2698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2400" b="1" dirty="0" smtClean="0">
                <a:solidFill>
                  <a:schemeClr val="accent1"/>
                </a:solidFill>
              </a:rPr>
              <a:t>Gospodarenje </a:t>
            </a:r>
            <a:r>
              <a:rPr lang="hr-HR" sz="2400" b="1" dirty="0">
                <a:solidFill>
                  <a:schemeClr val="accent1"/>
                </a:solidFill>
              </a:rPr>
              <a:t>muljem s UPOV-a: nove spoznaje o valorizaciji mulja kao zamjenskog materijala u </a:t>
            </a:r>
            <a:r>
              <a:rPr lang="hr-HR" sz="2400" b="1" dirty="0" smtClean="0">
                <a:solidFill>
                  <a:schemeClr val="accent1"/>
                </a:solidFill>
              </a:rPr>
              <a:t>građevinarstvu </a:t>
            </a:r>
            <a:r>
              <a:rPr lang="hr-HR" sz="2400" dirty="0">
                <a:solidFill>
                  <a:schemeClr val="accent1"/>
                </a:solidFill>
              </a:rPr>
              <a:t>-  izv.prof.dr.sc. Dražen </a:t>
            </a:r>
            <a:r>
              <a:rPr lang="hr-HR" sz="2400" dirty="0" err="1" smtClean="0">
                <a:solidFill>
                  <a:schemeClr val="accent1"/>
                </a:solidFill>
              </a:rPr>
              <a:t>Vouk</a:t>
            </a:r>
            <a:endParaRPr lang="hr-HR" sz="2400" dirty="0" smtClean="0">
              <a:solidFill>
                <a:schemeClr val="accent1"/>
              </a:solidFill>
            </a:endParaRPr>
          </a:p>
          <a:p>
            <a:pPr marL="630238" indent="-2698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2400" b="1" dirty="0" smtClean="0">
                <a:solidFill>
                  <a:schemeClr val="accent1"/>
                </a:solidFill>
              </a:rPr>
              <a:t>Kako </a:t>
            </a:r>
            <a:r>
              <a:rPr lang="hr-HR" sz="2400" b="1" dirty="0">
                <a:solidFill>
                  <a:schemeClr val="accent1"/>
                </a:solidFill>
              </a:rPr>
              <a:t>zapravo </a:t>
            </a:r>
            <a:r>
              <a:rPr lang="hr-HR" sz="2400" b="1" dirty="0" err="1">
                <a:solidFill>
                  <a:schemeClr val="accent1"/>
                </a:solidFill>
              </a:rPr>
              <a:t>hidromorfološke</a:t>
            </a:r>
            <a:r>
              <a:rPr lang="hr-HR" sz="2400" b="1" dirty="0">
                <a:solidFill>
                  <a:schemeClr val="accent1"/>
                </a:solidFill>
              </a:rPr>
              <a:t> promjene i otpadne vode utječu na biološke zajednice rijeka</a:t>
            </a:r>
            <a:r>
              <a:rPr lang="hr-HR" sz="2400" b="1" dirty="0" smtClean="0">
                <a:solidFill>
                  <a:schemeClr val="accent1"/>
                </a:solidFill>
              </a:rPr>
              <a:t>? </a:t>
            </a:r>
            <a:r>
              <a:rPr lang="hr-HR" sz="2400" dirty="0">
                <a:solidFill>
                  <a:schemeClr val="accent1"/>
                </a:solidFill>
              </a:rPr>
              <a:t>– dr.sc. Iva </a:t>
            </a:r>
            <a:r>
              <a:rPr lang="hr-HR" sz="2400" dirty="0" smtClean="0">
                <a:solidFill>
                  <a:schemeClr val="accent1"/>
                </a:solidFill>
              </a:rPr>
              <a:t>Vidaković </a:t>
            </a:r>
            <a:r>
              <a:rPr lang="hr-HR" sz="2400" dirty="0" err="1" smtClean="0">
                <a:solidFill>
                  <a:schemeClr val="accent1"/>
                </a:solidFill>
              </a:rPr>
              <a:t>Maoduš</a:t>
            </a:r>
            <a:endParaRPr lang="hr-HR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557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497" y="620688"/>
            <a:ext cx="6347713" cy="1320800"/>
          </a:xfrm>
        </p:spPr>
        <p:txBody>
          <a:bodyPr/>
          <a:lstStyle/>
          <a:p>
            <a:r>
              <a:rPr lang="hr-HR" dirty="0"/>
              <a:t>Dnevni 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497" y="1628800"/>
            <a:ext cx="7636895" cy="4248472"/>
          </a:xfrm>
        </p:spPr>
        <p:txBody>
          <a:bodyPr>
            <a:noAutofit/>
          </a:bodyPr>
          <a:lstStyle/>
          <a:p>
            <a:pPr marL="578358" indent="-514350">
              <a:buFont typeface="+mj-lt"/>
              <a:buAutoNum type="arabicPeriod"/>
            </a:pPr>
            <a:r>
              <a:rPr lang="hr-HR" sz="2000" smtClean="0"/>
              <a:t>Pozdrav </a:t>
            </a:r>
            <a:r>
              <a:rPr lang="hr-HR" sz="2000"/>
              <a:t>Predsjednice</a:t>
            </a:r>
          </a:p>
          <a:p>
            <a:pPr marL="578358" indent="-514350">
              <a:buFont typeface="+mj-lt"/>
              <a:buAutoNum type="arabicPeriod"/>
            </a:pPr>
            <a:r>
              <a:rPr lang="hr-HR" sz="2000" smtClean="0"/>
              <a:t>Usvajanje </a:t>
            </a:r>
            <a:r>
              <a:rPr lang="hr-HR" sz="2000"/>
              <a:t>dnevnog reda</a:t>
            </a:r>
          </a:p>
          <a:p>
            <a:pPr marL="578358" indent="-514350">
              <a:buFont typeface="+mj-lt"/>
              <a:buAutoNum type="arabicPeriod"/>
            </a:pPr>
            <a:r>
              <a:rPr lang="hr-HR" sz="2000" smtClean="0"/>
              <a:t>Usvajanje </a:t>
            </a:r>
            <a:r>
              <a:rPr lang="hr-HR" sz="2000"/>
              <a:t>zapisnika s prošle Skupštine</a:t>
            </a:r>
          </a:p>
          <a:p>
            <a:pPr marL="578358" indent="-514350">
              <a:buFont typeface="+mj-lt"/>
              <a:buAutoNum type="arabicPeriod"/>
            </a:pPr>
            <a:r>
              <a:rPr lang="hr-HR" sz="2000" smtClean="0"/>
              <a:t>Izvješće </a:t>
            </a:r>
            <a:r>
              <a:rPr lang="hr-HR" sz="2000"/>
              <a:t>o radu i financijsko izvješće za </a:t>
            </a:r>
            <a:r>
              <a:rPr lang="hr-HR" sz="2000" smtClean="0"/>
              <a:t>2021. </a:t>
            </a:r>
            <a:r>
              <a:rPr lang="hr-HR" sz="2000"/>
              <a:t>godinu</a:t>
            </a:r>
          </a:p>
          <a:p>
            <a:pPr marL="578358" indent="-514350">
              <a:buFont typeface="+mj-lt"/>
              <a:buAutoNum type="arabicPeriod"/>
            </a:pPr>
            <a:r>
              <a:rPr lang="hr-HR" sz="2000" smtClean="0"/>
              <a:t>Izvješće </a:t>
            </a:r>
            <a:r>
              <a:rPr lang="hr-HR" sz="2000"/>
              <a:t>Nadzornog odbora </a:t>
            </a:r>
            <a:r>
              <a:rPr lang="hr-HR" sz="2000" smtClean="0"/>
              <a:t>2021. </a:t>
            </a:r>
            <a:r>
              <a:rPr lang="hr-HR" sz="2000"/>
              <a:t>godinu</a:t>
            </a:r>
          </a:p>
          <a:p>
            <a:pPr marL="578358" indent="-514350">
              <a:buFont typeface="+mj-lt"/>
              <a:buAutoNum type="arabicPeriod"/>
            </a:pPr>
            <a:r>
              <a:rPr lang="hr-HR" sz="2000" smtClean="0"/>
              <a:t>Rasprava </a:t>
            </a:r>
            <a:r>
              <a:rPr lang="hr-HR" sz="2000"/>
              <a:t>i usvajanje izvješća</a:t>
            </a:r>
          </a:p>
          <a:p>
            <a:pPr marL="578358" indent="-514350">
              <a:buFont typeface="+mj-lt"/>
              <a:buAutoNum type="arabicPeriod"/>
            </a:pPr>
            <a:r>
              <a:rPr lang="hr-HR" sz="2000" smtClean="0"/>
              <a:t>Pregled </a:t>
            </a:r>
            <a:r>
              <a:rPr lang="hr-HR" sz="2000"/>
              <a:t>aktivnosti u </a:t>
            </a:r>
            <a:r>
              <a:rPr lang="hr-HR" sz="2000" smtClean="0"/>
              <a:t>2022. </a:t>
            </a:r>
            <a:r>
              <a:rPr lang="hr-HR" sz="2000"/>
              <a:t>godini</a:t>
            </a:r>
          </a:p>
          <a:p>
            <a:pPr marL="578358" indent="-514350">
              <a:buFont typeface="+mj-lt"/>
              <a:buAutoNum type="arabicPeriod"/>
            </a:pPr>
            <a:r>
              <a:rPr lang="hr-HR" sz="2000" smtClean="0"/>
              <a:t>Plan </a:t>
            </a:r>
            <a:r>
              <a:rPr lang="hr-HR" sz="2000"/>
              <a:t>aktivnosti za </a:t>
            </a:r>
            <a:r>
              <a:rPr lang="hr-HR" sz="2000" smtClean="0"/>
              <a:t>2023. </a:t>
            </a:r>
            <a:r>
              <a:rPr lang="hr-HR" sz="2000"/>
              <a:t>godinu</a:t>
            </a:r>
          </a:p>
          <a:p>
            <a:pPr marL="578358" indent="-514350">
              <a:buFont typeface="+mj-lt"/>
              <a:buAutoNum type="arabicPeriod"/>
            </a:pPr>
            <a:r>
              <a:rPr lang="hr-HR" sz="2000" smtClean="0"/>
              <a:t>Razno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2358198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3386337" cy="2099320"/>
          </a:xfrm>
        </p:spPr>
        <p:txBody>
          <a:bodyPr>
            <a:normAutofit fontScale="90000"/>
          </a:bodyPr>
          <a:lstStyle/>
          <a:p>
            <a:pPr marL="64008"/>
            <a:r>
              <a:rPr lang="hr-HR" dirty="0"/>
              <a:t>Usvajanje zapisnika s prethodne Skupštine</a:t>
            </a:r>
          </a:p>
        </p:txBody>
      </p:sp>
      <p:sp>
        <p:nvSpPr>
          <p:cNvPr id="3" name="Striped Right Arrow 2"/>
          <p:cNvSpPr/>
          <p:nvPr/>
        </p:nvSpPr>
        <p:spPr>
          <a:xfrm>
            <a:off x="2180198" y="3212976"/>
            <a:ext cx="2160240" cy="936104"/>
          </a:xfrm>
          <a:prstGeom prst="stripedRightArrow">
            <a:avLst>
              <a:gd name="adj1" fmla="val 41095"/>
              <a:gd name="adj2" fmla="val 50000"/>
            </a:avLst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0438" y="51412"/>
            <a:ext cx="4717360" cy="668995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95559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65870" y="476672"/>
            <a:ext cx="8352928" cy="9361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64008"/>
            <a:r>
              <a:rPr lang="hr-HR" sz="3200"/>
              <a:t>Aktivnosti u 2021. </a:t>
            </a:r>
            <a:endParaRPr lang="hr-HR" sz="3200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825587551"/>
              </p:ext>
            </p:extLst>
          </p:nvPr>
        </p:nvGraphicFramePr>
        <p:xfrm>
          <a:off x="539552" y="1700808"/>
          <a:ext cx="8061548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951266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9" y="404664"/>
            <a:ext cx="8568952" cy="740494"/>
          </a:xfrm>
        </p:spPr>
        <p:txBody>
          <a:bodyPr>
            <a:normAutofit/>
          </a:bodyPr>
          <a:lstStyle/>
          <a:p>
            <a:pPr marL="64008"/>
            <a:r>
              <a:rPr lang="hr-HR" sz="3200" dirty="0"/>
              <a:t>Financijsko izvješće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99592" y="3717032"/>
            <a:ext cx="6048672" cy="2787898"/>
          </a:xfrm>
        </p:spPr>
        <p:txBody>
          <a:bodyPr>
            <a:noAutofit/>
          </a:bodyPr>
          <a:lstStyle/>
          <a:p>
            <a:r>
              <a:rPr lang="hr-HR" sz="2000" dirty="0">
                <a:solidFill>
                  <a:schemeClr val="tx1"/>
                </a:solidFill>
              </a:rPr>
              <a:t>prihodi isključivo od članarina</a:t>
            </a:r>
          </a:p>
          <a:p>
            <a:r>
              <a:rPr lang="hr-HR" sz="2000" dirty="0">
                <a:solidFill>
                  <a:schemeClr val="tx1"/>
                </a:solidFill>
              </a:rPr>
              <a:t>najveći rashodi uglavnom od honorara, telefona, knjigovodstva i bankarskih usluga</a:t>
            </a:r>
          </a:p>
          <a:p>
            <a:r>
              <a:rPr lang="hr-HR" sz="2000" dirty="0">
                <a:solidFill>
                  <a:schemeClr val="tx1"/>
                </a:solidFill>
              </a:rPr>
              <a:t>detaljni financijski izvještaj </a:t>
            </a:r>
            <a:r>
              <a:rPr lang="hr-HR" sz="2000" dirty="0">
                <a:solidFill>
                  <a:schemeClr val="tx1"/>
                </a:solidFill>
                <a:sym typeface="Wingdings" panose="05000000000000000000" pitchFamily="2" charset="2"/>
              </a:rPr>
              <a:t> Izvješće o radu </a:t>
            </a:r>
            <a:r>
              <a:rPr lang="hr-HR" sz="2000">
                <a:solidFill>
                  <a:schemeClr val="tx1"/>
                </a:solidFill>
                <a:sym typeface="Wingdings" panose="05000000000000000000" pitchFamily="2" charset="2"/>
              </a:rPr>
              <a:t>za </a:t>
            </a:r>
            <a:r>
              <a:rPr lang="hr-HR" sz="2000" smtClean="0">
                <a:solidFill>
                  <a:schemeClr val="tx1"/>
                </a:solidFill>
                <a:sym typeface="Wingdings" panose="05000000000000000000" pitchFamily="2" charset="2"/>
              </a:rPr>
              <a:t>2021. </a:t>
            </a:r>
            <a:r>
              <a:rPr lang="hr-HR" sz="2000" dirty="0">
                <a:solidFill>
                  <a:schemeClr val="tx1"/>
                </a:solidFill>
                <a:sym typeface="Wingdings" panose="05000000000000000000" pitchFamily="2" charset="2"/>
              </a:rPr>
              <a:t>godinu</a:t>
            </a:r>
            <a:endParaRPr lang="hr-HR" sz="2000" dirty="0">
              <a:solidFill>
                <a:schemeClr val="tx1"/>
              </a:solidFill>
            </a:endParaRPr>
          </a:p>
        </p:txBody>
      </p:sp>
      <p:sp>
        <p:nvSpPr>
          <p:cNvPr id="7" name="Content Placeholder 5"/>
          <p:cNvSpPr txBox="1">
            <a:spLocks/>
          </p:cNvSpPr>
          <p:nvPr/>
        </p:nvSpPr>
        <p:spPr>
          <a:xfrm>
            <a:off x="4560505" y="3263987"/>
            <a:ext cx="2894306" cy="14821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r-HR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1488337"/>
            <a:ext cx="4824536" cy="1937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941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5536" y="548680"/>
            <a:ext cx="37444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008">
              <a:spcBef>
                <a:spcPct val="0"/>
              </a:spcBef>
            </a:pPr>
            <a:r>
              <a:rPr lang="hr-HR" sz="3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Izvješće Nadzornog odbora za </a:t>
            </a:r>
            <a:r>
              <a:rPr lang="hr-HR" sz="320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2021. godinu</a:t>
            </a:r>
            <a:endParaRPr lang="hr-HR" sz="320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Striped Right Arrow 6"/>
          <p:cNvSpPr/>
          <p:nvPr/>
        </p:nvSpPr>
        <p:spPr>
          <a:xfrm>
            <a:off x="2231740" y="3212976"/>
            <a:ext cx="2160240" cy="936104"/>
          </a:xfrm>
          <a:prstGeom prst="stripedRightArrow">
            <a:avLst>
              <a:gd name="adj1" fmla="val 41095"/>
              <a:gd name="adj2" fmla="val 50000"/>
            </a:avLst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2028" y="99618"/>
            <a:ext cx="4634468" cy="656974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354590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352928" cy="936104"/>
          </a:xfrm>
        </p:spPr>
        <p:txBody>
          <a:bodyPr>
            <a:noAutofit/>
          </a:bodyPr>
          <a:lstStyle/>
          <a:p>
            <a:pPr marL="64008"/>
            <a:r>
              <a:rPr lang="hr-HR" dirty="0"/>
              <a:t>Aktivnosti </a:t>
            </a:r>
            <a:r>
              <a:rPr lang="hr-HR"/>
              <a:t>u </a:t>
            </a:r>
            <a:r>
              <a:rPr lang="hr-HR" smtClean="0"/>
              <a:t>2022. </a:t>
            </a:r>
            <a:r>
              <a:rPr lang="hr-HR" dirty="0"/>
              <a:t>godini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92813190"/>
              </p:ext>
            </p:extLst>
          </p:nvPr>
        </p:nvGraphicFramePr>
        <p:xfrm>
          <a:off x="395536" y="1700808"/>
          <a:ext cx="7344816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7858103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180" y="404664"/>
            <a:ext cx="6700092" cy="936104"/>
          </a:xfrm>
        </p:spPr>
        <p:txBody>
          <a:bodyPr>
            <a:noAutofit/>
          </a:bodyPr>
          <a:lstStyle/>
          <a:p>
            <a:pPr marL="64008"/>
            <a:r>
              <a:rPr lang="hr-HR" sz="3200" smtClean="0"/>
              <a:t>Međunarodne aktivnosti tijekom 2021. i 2022.</a:t>
            </a:r>
            <a:endParaRPr lang="hr-HR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85051145"/>
              </p:ext>
            </p:extLst>
          </p:nvPr>
        </p:nvGraphicFramePr>
        <p:xfrm>
          <a:off x="467544" y="2204864"/>
          <a:ext cx="7776864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54522525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3984</TotalTime>
  <Words>423</Words>
  <Application>Microsoft Office PowerPoint</Application>
  <PresentationFormat>On-screen Show (4:3)</PresentationFormat>
  <Paragraphs>72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Trebuchet MS</vt:lpstr>
      <vt:lpstr>Wingdings</vt:lpstr>
      <vt:lpstr>Wingdings 3</vt:lpstr>
      <vt:lpstr>Facet</vt:lpstr>
      <vt:lpstr>Redovna Skupština  Hrvatskog društva za zaštitu voda  14.12.2022.</vt:lpstr>
      <vt:lpstr>PowerPoint Presentation</vt:lpstr>
      <vt:lpstr>Dnevni red</vt:lpstr>
      <vt:lpstr>Usvajanje zapisnika s prethodne Skupštine</vt:lpstr>
      <vt:lpstr>PowerPoint Presentation</vt:lpstr>
      <vt:lpstr>Financijsko izvješće</vt:lpstr>
      <vt:lpstr>PowerPoint Presentation</vt:lpstr>
      <vt:lpstr>Aktivnosti u 2022. godini</vt:lpstr>
      <vt:lpstr>Međunarodne aktivnosti tijekom 2021. i 2022.</vt:lpstr>
      <vt:lpstr>Planirane aktivnosti u 2023. godini</vt:lpstr>
      <vt:lpstr>Organizacija 4. međunarodne konferencije o vodama u osjetljivim i zaštićenim područjima 2024.</vt:lpstr>
      <vt:lpstr>Hvala na pažnji </vt:lpstr>
    </vt:vector>
  </TitlesOfParts>
  <Company>Hrvatske Vode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Godišnje izvješće o radu i poslovanju za 2015. godinu i program rada za 2016. godinu</dc:title>
  <dc:creator>Josip Rubeša</dc:creator>
  <cp:lastModifiedBy>Josip Rubeša</cp:lastModifiedBy>
  <cp:revision>220</cp:revision>
  <cp:lastPrinted>2019-07-24T06:40:32Z</cp:lastPrinted>
  <dcterms:created xsi:type="dcterms:W3CDTF">2016-03-11T09:46:33Z</dcterms:created>
  <dcterms:modified xsi:type="dcterms:W3CDTF">2022-12-13T11:45:45Z</dcterms:modified>
</cp:coreProperties>
</file>